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sldIdLst>
    <p:sldId id="256" r:id="rId2"/>
    <p:sldId id="354" r:id="rId3"/>
    <p:sldId id="312" r:id="rId4"/>
    <p:sldId id="353" r:id="rId5"/>
    <p:sldId id="355" r:id="rId6"/>
    <p:sldId id="361" r:id="rId7"/>
    <p:sldId id="362" r:id="rId8"/>
    <p:sldId id="357" r:id="rId9"/>
    <p:sldId id="358" r:id="rId10"/>
    <p:sldId id="359" r:id="rId11"/>
    <p:sldId id="363" r:id="rId12"/>
    <p:sldId id="364" r:id="rId13"/>
    <p:sldId id="360" r:id="rId14"/>
    <p:sldId id="365" r:id="rId15"/>
    <p:sldId id="366" r:id="rId16"/>
    <p:sldId id="367" r:id="rId17"/>
    <p:sldId id="369" r:id="rId18"/>
    <p:sldId id="368" r:id="rId19"/>
    <p:sldId id="370" r:id="rId20"/>
    <p:sldId id="371" r:id="rId21"/>
    <p:sldId id="372" r:id="rId22"/>
    <p:sldId id="373" r:id="rId23"/>
    <p:sldId id="375" r:id="rId24"/>
    <p:sldId id="376" r:id="rId25"/>
    <p:sldId id="374" r:id="rId26"/>
    <p:sldId id="377" r:id="rId27"/>
    <p:sldId id="378" r:id="rId28"/>
    <p:sldId id="379" r:id="rId29"/>
    <p:sldId id="380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70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113.3877" units="1/cm"/>
          <inkml:channelProperty channel="Y" name="resolution" value="1979.87915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9T01:40:47.8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17194 6195 72 0,'0'0'84'0,"0"0"-77"0,0 0 17 0,0 0 62 16,16-129 44-16,-15 110 30 0,-1 3 9 16,0 1-22-16,0 3-9 0,0-1 9 0,-1 3 3 15,-1 0-11-15,0 3-18 0,1 2-38 0,-2 0-21 16,1 2-14-16,1 2-10 0,1 1-6 15,-2 0-11-15,2 0-10 0,0 0-13 0,0 0-14 16,0 0-6-16,0 0-4 0,0 0-5 0,0 1-1 16,0 2 7-16,0 0 8 0,0 1 18 0,0 1 13 15,3 0 3-15,-1 3 1 0,1 1-4 0,-2 2-1 16,-1-1 1-16,2 2 0 0,0 1-3 16,1 4 5-16,-2 0-2 0,1 1 0 0,-1 5 4 15,0-1-1-15,3 3 3 0,-2 0 2 0,-1 1-2 16,-1 1 0-16,0 0 2 0,0 1-3 0,0 2 0 15,0 1 1-15,0 1-3 0,0 0-1 16,0 4-1-16,0-3-2 0,1 2 2 0,0 1-2 16,0 0-2-16,-1 3-2 0,0-1-3 0,0 1-1 15,0 4 3-15,0-1-3 0,0 3 3 0,0 1 1 16,-2 3-2-16,1-2 0 0,-2-1-2 16,-2 2-2-16,2 2 0 0,-3 0 1 0,4 2-3 0,-5 1 2 15,3 1 1-15,-2 2-4 0,2-1 6 16,-3 2-1-16,2-1 0 0,-1 0 2 0,3 2-4 15,1-2 3-15,0 0 1 0,1 0 1 0,1 0 3 16,0 1 5-16,0-1-5 0,0 1 2 16,3 1-3-16,0-3-3 0,4 1 6 0,-1-2-5 15,2 2 0-15,1-2-2 0,2-3-1 0,-1-1-1 16,0 2 2-16,1-4 1 0,-2 1-3 16,1 0 2-16,-1-3-2 0,-2-2-3 0,-1-1 6 15,0-4-4-15,-3-2 0 0,1-2 1 0,-1-3-10 16,-2-6 6-16,-1 0-1 0,0-3 0 0,0-4 10 15,0-1-8-15,0-4 2 0,-1-2 0 0,0-4-6 16,-1-2 8-16,0-3 1 0,2 0 5 16,-1-3 4-16,1 0 3 0,-1 2-1 0,0-2-1 15,1 0 6-15,-1 0-5 0,-1 0 4 0,-3 0 0 16,2 1-5-16,-4-1-2 0,-1 0-4 16,-1 0-2-16,-3 0 3 0,0 0-3 0,1 0 0 15,-3 0 0-15,1 0-8 0,-1-3 7 0,-1 2-1 16,1-1 1-16,-1-1 1 0,-2-1-2 0,-2 1-4 15,2 1-3-15,0-2 6 0,-2 2-6 0,0 0 3 16,-1-1 1-16,-1 1-9 0,1 1 7 0,-3 0-3 16,-3-1-2-16,0 2 5 0,-6 0-2 15,-3 0-1-15,-1 0 2 0,-4 3-4 0,-4 1 3 16,1 1 1-16,-4 0 2 0,0 0-2 0,-6 2 1 16,2-1-2-16,0 1-1 0,-3 0 5 15,2 0-1-15,1-2 2 0,-1 1 0 0,0 1-7 16,-2-4 3-16,1 2-1 0,0-2-2 0,1-1 5 15,0 0-2-15,-2-1 1 0,-1 2 1 0,1-2-2 16,-5 0 0-16,3 0 2 0,-3 0-4 16,0 2 2-16,-4-1 0 0,-2 0 0 0,0 2 1 15,0 1 0-15,-1-1-1 0,4 1 4 0,-1 0-1 16,2 0-6-16,3 3 3 0,-2-1-5 16,0 0-2-16,4 0 8 0,-3 0-2 0,0 2 1 15,0 1 4-15,1-1-8 0,0 1 3 0,-1-3 2 16,0 3-4-16,-1-1 6 0,0 1 1 0,-1 0-3 15,-3 0 4-15,0 2-3 0,-1-1-4 0,-1 0 4 16,1 3-2-16,-2-1-5 0,2 2 5 0,-3-3-3 16,3 2-2-16,-2 0 8 0,2 1-3 15,-2-2 0-15,2 2 3 0,-1 2-6 0,-1-2 1 16,0 0 0-16,3 0-1 0,0 0 3 0,1-2 2 16,2 1-2-16,0-3-1 0,1 1 4 0,-2-1-7 15,0 0 6-15,0-3 1 0,-2 3-9 16,-3-2 7-16,-2 0-3 0,-3 1-2 0,2-1 10 15,-1 1-4-15,-1 0 0 0,0 2 0 0,1-2-5 16,-2 3 1-16,0-3 1 0,2 1 3 16,0-2 0-16,3-1 1 0,4-2-3 0,1 0 0 15,-1-3 4-15,6-2-6 0,-2 0 2 0,-1-1 0 16,1 0-6-16,0-1 8 0,-1-3-2 16,0-2-1-16,1-2 8 0,0-2-5 0,1 0 3 15,7-2 1-15,-1-2-5 0,2-4 5 0,1 1 2 16,1-3-1-16,6-3 3 0,-4-2-1 0,5-4-2 15,1-3 0-15,2-3 1 0,4-3-3 0,-3-3 1 16,4-5 1-16,-5-4-6 0,7-2 1 0,-2-7-1 16,2-2-1-16,4-3 6 0,3-5-1 15,-1-5 1-15,1-3 2 0,3-5-8 0,2-3 1 16,1-4-2-16,5-2-2 0,0-3 4 0,3-4-3 16,2-4 0-16,4 1 0 0,-1-2-2 0,4 2-1 15,0 1 4-15,1-1 0 0,1 3 5 16,0 4-1-16,0-2-1 0,1 4-3 0,2 2-5 15,4 1 1-15,0 4 2 0,3 1 3 0,1 2 3 16,3 1-3-16,-1 4-1 0,4 4 1 0,-3 6 0 16,5 3 1-16,0 6 0 0,4 5-5 15,4 2-3-15,2 3-3 0,4 4-4 0,5 3-1 16,4 4-3-16,7 1-1 0,4 3-4 0,6 1 0 16,4 2 4-16,7-1 1 0,3 3 2 15,8 2 5-15,4 2-4 0,5 1 4 0,8 3 3 16,3-1 0-16,5 1 0 0,4-1 1 0,7 0 1 15,2 2 4-15,10 1 1 0,1 1 4 0,4 0 3 16,1 2-2-16,6 3 5 0,1 0-2 16,8 2-1-16,1 2 4 0,3 2-2 0,4 1 0 15,4 0 2-15,7-1 0 0,-1 2-4 0,6 0 3 16,-1-3-3-16,-1 2-3 0,-1 0 1 0,-3 0-2 16,-4 1 0-16,-5-1 0 0,-5 0-1 0,-3-1 2 15,-6 3-1-15,-4-2 1 0,-2-1-4 16,-2 0 1-16,-5 1-3 0,-4 0-5 0,-2-1 3 15,-4 0-3-15,-4 1 1 0,-3 1 2 0,-10 3-9 16,-3-1-4-16,-7 0-17 0,-9 2-23 0,-6 0-27 16,-9 2-41-16,-8 1-45 0,-4 4-75 15,-8-1-109-15,-10 4-132 0,-11-3-85 0,-13-2 73 0</inkml:trace>
  <inkml:trace contextRef="#ctx0" brushRef="#br0" timeOffset="3238.0821">13202 3759 2655 0,'0'0'24'16,"0"0"-8"-16,0 0-23 0,0 0-49 0,0 0-23 15,0 0-9-15,0 0 1 0,0 0 39 16,0 0 17-16,0 0 17 0,0 0 12 0,46 146 5 15,-35-78 5-15,0 4-6 0,-1 3-1 0,2-2 3 16,2-3-2-16,1-4-1 0,4-9-1 0,2-6 1 16,-1-10-2-16,2-7-1 0,0-8 5 15,-3-7-8-15,-1-6 7 0,-5-7 7 0,4-3 11 16,-5-3 38-16,0-2 33 0,1-8 22 0,3-6 14 16,1-6-20-16,3-9-19 0,3-4-19 0,1-8-20 15,3-4 1-15,1-5-9 0,-1-3-7 0,1-2 0 16,1-2-9-16,-1 0-8 0,-3-2-4 15,0 1-2-15,-1 1-8 0,-2 4 1 0,-2 1-5 16,0 7-11-16,-1 3-6 0,-4 3-35 0,2 5-61 16,-2 4-99-16,0 0-215 0,-3 11-301 0,-3 8-809 0</inkml:trace>
  <inkml:trace contextRef="#ctx0" brushRef="#br0" timeOffset="3600.0344">14568 3099 2777 0,'0'0'-20'0,"0"0"-30"16,0 0-7-16,0 0-1 0,0 0 10 15,-132 86 22-15,110-44 12 0,1 5 14 0,-2 6 8 16,1 5 1-16,-1 5 0 0,1 5 2 0,1 3 0 16,3-2-3-16,1-2 4 0,6-1-1 0,1-5-2 15,0-4 0-15,7-5-8 0,0-6-1 16,3-8-7-16,0-6-2 0,0-6 0 0,5-7-6 0,0-5 1 15,0-6-6-15,-1-2 5 0,0-4 15 16,-2-2 28-16,0 0 31 0,1-5 14 0,2-7 3 16,1-5-14-16,3-6-15 0,2-6-6 0,3-7-5 15,-1-1 6-15,3-5 1 0,0-2-4 0,1-2-1 16,1 1-12-16,2 0-8 0,3-1 1 16,0 4-4-16,6 0 0 0,3 4-1 0,2 0-5 15,4 4-3-15,0 3-6 0,1 6 0 0,1 2-1 16,-3 6-2-16,1 4 6 0,-3 3-11 15,1 3-3-15,-3 4-15 0,-2 3-43 0,-2 0-72 16,0 7-161-16,-6 3-282 0,-4 0-242 0,-10-4-425 0</inkml:trace>
  <inkml:trace contextRef="#ctx0" brushRef="#br0" timeOffset="3775.0255">14559 3787 3152 0,'0'0'26'0,"0"0"-65"16,0 0-26-16,0 0-7 0,0 0 13 0,0 0 37 16,0 0 19-16,33 154 7 0,-15-113 3 0,3 0-3 15,1 1 4-15,0 0 1 0,0-2-1 16,7 0-1-16,-2 0-25 0,2-6-87 0,4-2-167 16,-6-10-371-16,-10-8-923 0</inkml:trace>
  <inkml:trace contextRef="#ctx0" brushRef="#br0" timeOffset="4099.3689">15537 3165 2777 0,'0'0'-15'0,"0"0"-27"0,0 0-20 0,-117 39 3 15,93-3 16-15,-1 9 14 0,0 7 18 0,-1 4 10 16,2 3-1-16,0 0 5 0,6-2-7 15,3-4-3-15,5-5 1 0,5-5-4 0,5-5 3 16,0-6-2-16,5-4 1 0,3-6-1 0,2-5 1 16,3-6 5-16,1-2 8 0,-2-6 19 15,4-2 14-15,-3-1 24 0,3-4 18 0,-1-6 7 16,5-3 4-16,0-6-11 0,2-6-16 0,7-3-12 16,1-5-17-16,2-4-13 0,6-2 0 0,0-3-10 15,2 2-1-15,1 0 0 0,1 2-9 0,-3 3-2 16,-2 4-2-16,-1 3-3 0,-3 4-2 0,-5 3-7 15,-3 4-23-15,-4 2-42 0,-3 5-82 16,-6 3-135-16,-3 4-197 0,-3 3-197 0,-3 0 6 16,-2 0 9-16</inkml:trace>
  <inkml:trace contextRef="#ctx0" brushRef="#br0" timeOffset="4213.5688">15826 3452 1065 0,'0'0'439'0,"0"0"-146"0,0 0-100 15,0 0-56-15,0 0-16 0,-43 126-9 0,43-83-9 16,4 14-17-16,11 8-18 0,3 9-17 15,8 10-11-15,12 7 2 0,7 8-7 0,13 6-61 0,-9-22-341 16,-16-26-1189-16</inkml:trace>
  <inkml:trace contextRef="#ctx0" brushRef="#br0" timeOffset="14351.0169">6840 4383 0 0,'0'0'168'0,"0"0"110"0,0 0 25 16,0 0 8-16,-124-42-10 0,110 35-34 16,5 4-45-16,4 1-82 0,3 1-57 0,2 0-44 15,0 1-21-15,2 0 18 0,5-3 15 0,5 0 6 16,5-3 0-16,5-1-3 0,4-3-9 0,6-2-12 15,4-3-9-15,1-1-6 0,3-4-6 0,2-1-2 16,1-4-1-16,-3 1-7 0,2-4-10 0,-2 0-7 16,-4-2-12-16,0-1-5 0,-7 0 0 0,-2 2 6 15,-5 0 10-15,-3 0 9 0,-5 3 9 16,-4 2 4-16,-3 3 2 0,-2 0 6 0,-1 7 0 16,-3 1 2-16,0 4 0 0,-1 5-2 0,0 1-8 15,0 3-18-15,0 0-37 0,0 0-31 16,0 9 8-16,0 4 15 0,0 9 37 0,0 9 28 15,1 5-1-15,2 7 0 0,2 6-2 0,2 3-2 16,1 1 0-16,1 4-2 0,1 1 2 0,1 2-1 16,-1 1 4-16,-3 1-2 0,1-3 1 15,-3 1-1-15,-4-1-10 0,-1-1-6 0,-1-4-22 16,-8 0-5-16,-1-7 2 0,-3-4 4 0,-4-6 23 16,-2-3 8-16,-3-6 6 0,0-2 9 15,-4-4 0-15,-1-3 5 0,0-2 2 0,0-4 1 16,-3-4 5-16,2-3 2 0,1-2 3 0,2-3 0 15,1-1 2-15,3 0 3 0,1 0 2 0,3-3 12 16,4-3 10-16,5 1 15 0,0-1 0 0,8-2-16 16,0-1-17-16,4-4-28 0,4-3-17 15,6-1-3-15,4-4-6 0,3-1 4 0,4-1 2 16,2-1-2-16,4-3 1 0,3 1-7 0,2-3-10 16,1-1-15-16,0-1-16 0,-1-2-14 15,-4-2-1-15,2 1 10 0,-3-1 12 0,1 2 20 0,-2-1 13 16,-1 1 4-16,-1 3 5 0,0 0 1 15,2 3-2-15,-1 2 2 0,1 4-2 0,0 2 0 16,0 6-2-16,-3 1-1 0,1 6-5 0,-4 5-2 16,-2 1 1-16,-1 2-1 0,-3 7 9 15,0 5 3-15,1 3 4 0,-2 4 3 0,1 4 1 16,-3 0 3-16,-2 3 3 0,-1-1-3 0,-4 0-1 16,0-2 3-16,-2-2-3 0,-3-2 6 0,-2-2 4 15,-1-1-6-15,0-1 1 0,0-5-3 16,-5 0-3-16,1-4 9 0,-1-3 12 0,-1-4 14 15,2-1 12-15,-3 0 5 0,0-3-5 0,-1-5-6 16,0-4-9-16,1-3-10 0,-1-5-4 0,2-3-4 16,2-2 6-16,3-2 8 0,1-1 6 15,4 2 5-15,4 2 0 0,3 3-10 0,1 4-7 16,2 3-10-16,-1 4-12 0,2 2-1 16,-1 4-5-16,1 2-1 0,-1 2-1 0,-1 1-5 0,-1 7-1 15,1 2 0-15,-1 1 0 0,-2 0 0 16,-2 2 2-16,-1-1-2 0,0-2-1 0,-3-3 5 15,-2 0 1-15,1-5 7 0,-2-1 7 0,-1-1 8 16,0 0 13-16,2-1 3 0,1-6-4 0,-1-2-3 16,3-4-8-16,0-6-4 0,0-1 3 15,3-3 1-15,-3 2 3 0,2-1 8 0,-1 1 1 16,-2 2 7-16,2 4 6 0,-1 3-4 0,-1 3-1 16,1 3-9-16,-3 0-14 0,1 6-6 0,1-1-9 15,-3 1-7-15,3 0 2 0,0 0-9 16,0 0-1-16,3 1 2 0,0 6-4 0,-1-1-5 15,2 3-12-15,3 1-32 0,-2 0-45 0,1 1-55 16,0-2-74-16,1-1-118 0,0-2-193 0,-2-4-123 16,0 1-317-16</inkml:trace>
  <inkml:trace contextRef="#ctx0" brushRef="#br0" timeOffset="15283.9398">8719 4038 1318 0,'0'0'272'0,"0"0"-41"0,0 0-51 16,0 0-22-16,0 0-15 0,0 0-23 15,0 0-40-15,0 0-22 0,0 0-19 0,0 0-14 16,0 0-4-16,0 0-6 0,0 0-3 0,0 0 0 16,37-56 1-16,-37 56 1 0,-1 0-3 0,1 0-2 15,-2 0-5-15,2 0 1 0,0 0 1 0,0 0-1 16,-1 0 1-16,1 0-5 0,-1 0-4 16,0 0 3-16,1 0-4 0,0 0 2 0,0 0 2 15,0 0-6-15,0 0 4 0,0 0-3 0,0 0-2 16,0 0 3-16,0-2-1 0,0 2 3 15,0 0 0-15,0 0-2 0,0 0 2 0,0 0-1 16,0 0-1-16,0 0-1 0,0 0 1 0,0 0-5 16,0 0-2-16,0 0 1 0,0 0-7 15,0 0-2-15,0 0-4 0,0 3 1 0,0 3 9 0,0 5 5 16,0 1 8-16,0 6 5 0,0 5-1 16,0-1 3-16,0 4 1 0,0 0-2 0,5 0 2 15,0-1-1-15,5-2 1 0,-2-3 0 0,3-1 1 16,1-4-3-16,-2-2-1 0,1-4 4 15,1-2-4-15,1-2 9 0,1-5 3 0,-3 0-3 16,3 0 7-16,2-7-4 0,-4-2 0 0,2-4 3 16,0-4-5-16,-2 1 2 0,-2-3-1 0,-3-1 1 15,-3 2-3-15,0 1 3 0,-1 1 0 16,-3 2-2-16,0 4 8 0,0 3-3 0,-4 3-3 16,1 2-3-16,2 2-19 0,0 0-14 0,1 0-19 15,0 1-11-15,0 5 8 0,0 3 6 0,3 2 18 16,5 1 8-16,1 1-4 0,2-2-2 15,6-4-4-15,6-3-15 0,0-4-28 0,8-3-42 16,7-8-65-16,1-7-78 0,1-4-81 0,0-2-73 16,-1-3-7-16,-3-3 74 0,-4 0 117 0,-3 1 143 15,-8 0 135-15,-2 3 86 0,-8 0 50 16,-2 4 22-16,-3 1-12 0,-2 3-13 0,-3 7 4 16,0-1 1-16,-1 7-7 0,1 2-31 0,-1 2-51 15,0 1-45-15,2 0-39 0,-2 0-28 0,0 0-5 16,1 0-5-16,-1 0-3 0,0 0 11 15,3 0-1-15,-2 5 7 0,3 1 8 0,3 4-2 0,0 4 11 16,0 2 1-16,4 5 1 0,0 3 3 16,2 4-5-16,0 1-1 0,3 3-2 15,-2-2 0-15,2 4-3 0,-3-2 0 0,-2 0-1 0,-1 1-7 16,-1-2 4-16,-7 2-6 0,-2-1-4 16,0 1-3-16,-10-4-11 0,-2 0-10 0,-7-2-17 15,0-1-18-15,-2-3-13 0,0-4-15 0,1-4-3 16,1-5 13-16,6-8 11 0,1-2 13 0,3 0 0 15,3-9-27-15,4-4-31 0,2-5-8 16,2-1 14-16,7-7 33 0,5-3 45 0,2-3 32 16,5-1 31-16,3-3 28 0,1-1 24 0,5 2 18 15,2-2 0-15,6 1-6 0,-1 0-7 16,4-1-9-16,-1 4-3 0,3-3-6 0,-5 4-13 0,-2 4-14 16,-3 6-20-16,-5 4-16 0,-7 6-8 15,-9 4-3-15,-3 5-2 0,-5 1-1 0,-2 2 1 16,-2 0-6-16,0 0-8 0,-4 3-2 15,1 6 0-15,-7 4 9 0,0 6 14 0,-6 7 12 0,1 5 11 16,-4 3 1-16,5-1 1 0,-2-3-4 16,9-2-9-16,2-6-7 0,4-4-7 0,1-2-3 15,0-4 0-15,6 0-7 0,2-2-22 0,5-4-50 16,0-1-103-16,1-3-174 0,3-2-221 0,-5-4-190 16,-2 0 371-16</inkml:trace>
  <inkml:trace contextRef="#ctx0" brushRef="#br0" timeOffset="15948.7674">10122 3773 1218 0,'0'0'322'0,"0"0"-56"16,0 0-67-16,0 0-57 0,0 0-37 16,0 0-31-16,0 0-31 0,0 0-17 0,131-82-12 15,-112 96-6-15,1 4-1 0,1 5 4 0,-3 3 2 16,-1 4 2-16,0 1 0 0,-3 1-4 16,-1 0-2-16,-1-2-2 0,-5-5-4 0,0-4-1 15,0-5 0-15,-2-5 0 0,0-5 3 0,-3-1-2 16,0-4 3-16,2-1 12 0,-2 0 13 0,1-3 15 15,4-5 11-15,3-4-9 0,1-5-11 0,1-4-8 16,5-3-5-16,-4-4 2 0,5 3 0 16,-4 1-2-16,2 4 0 0,-3 5-2 0,0 4-3 15,-4 3-6-15,1 3-8 0,0 3-9 0,0 2-6 16,3 0 0-16,3 0-1 0,2 2 2 16,1 3 1-16,4 1-10 0,0-2-15 0,5 0-27 15,1-2-26-15,1-2-25 0,1 0-17 0,-2-6-3 16,1-2 5-16,-4-3 17 0,1-2 28 0,-4-1 31 15,-3-2 27-15,-3 1 23 0,-3 0 15 0,-4-1 16 16,-1 2 16-16,-6 3 17 0,0 1 13 16,-3 2 9-16,0 2-6 0,-5 3-19 0,0 1-20 15,-3 2-25-15,-3 0-11 0,0 5-4 0,-4 5 1 16,1 2 7-16,-1 5 0 0,2 1 1 0,2 0-5 16,3 0-3-16,3-1-2 0,5-3-5 15,0 0 1-15,5-4-2 0,5 0 1 0,2-2 5 16,5 0 2-16,0-4 7 0,4-4 4 0,1 0 0 15,1 0 1-15,4-7-5 0,1-1-2 16,0-2-2-16,2-1-3 0,0 2 2 0,0 0 1 16,0 1-4-16,0 0 4 0,-1 0 2 0,-1-2 8 15,-2 0 13-15,3-2 13 0,1-4 6 0,-2-2 6 16,-3-2-5-16,4-5-9 0,0-3-3 0,0-1-11 16,-1-6-1-16,-3-5-1 0,2-3-3 15,-5-4 1-15,-3-3-2 0,-3-1-5 0,-1-4 1 16,-4-1 2-16,-6-3-8 0,0-2 2 0,-4 0-1 15,-1 0-12-15,-3 4 12 0,-5 3-7 0,-4 4 4 16,-2 6 6-16,1 8-11 0,0 7 3 0,-3 8-8 16,5 7-6-16,1 8-8 0,5 6-16 15,-3 2-15-15,0 14 0 0,-2 12 9 0,-2 10 15 16,1 11 20-16,2 11 8 0,0 6-3 0,8 3 3 16,1 4-6-16,9 2-8 0,4-7 11 15,8-7-5-15,7-7-6 0,1-5-24 0,3-7-61 16,0-5-82-16,1-5-178 0,-6-9-322 0,-12-9-811 0</inkml:trace>
  <inkml:trace contextRef="#ctx0" brushRef="#br0" timeOffset="16082.3951">11916 3219 2558 0,'0'0'115'0,"0"0"-13"0,0 0-53 15,0 0-39-15,0 0-15 0,82-134-4 0,-39 118 0 16,9 0-1-16,5 4-5 0,4 3-17 0,3 4-53 15,2 2-97-15,-3 3-232 0,-19 3-291 0,-15 2-663 16</inkml:trace>
  <inkml:trace contextRef="#ctx0" brushRef="#br0" timeOffset="16951.8454">6554 6086 2655 0,'0'0'32'0,"0"0"-40"16,0 0-46-16,0 0-19 0,0 0-1 15,0 0 24-15,0 0 45 0,144-52 2 0,-62 36 4 16,13-3-1-16,15-4 0 0,15-4 13 0,14-4-4 16,13-4-2-16,14-2-10 0,7-4-1 15,10-1-9-15,9-6-9 0,6-3 3 0,2-2-10 16,6-4-1-16,-2-1 4 0,0-4-1 0,-2-2 9 16,-2 1 8-16,-4 0 4 0,-4-3 6 0,-7 1 1 15,-2-3 3-15,-1-3 6 0,-1-1 2 0,-5-2-1 16,5 1 2-16,-5-3-6 0,2-2-4 15,-3-2 1-15,-5 1-3 0,-7-2-2 0,-8-1 1 16,-5-2-4-16,-11-3 2 0,-11-4 4 0,-16 2-1 16,-11-3 11-16,-13 2 1 0,-14-3-1 15,-12 0 7-15,-8 2-3 0,-11 0 5 0,-10 1 3 16,-11 2 0-16,-7-2-1 0,-13 0-3 0,-4 1-2 16,-16 1-2-16,-10-2-1 0,-12 2-10 15,-10-3-12-15,-8 1-4 0,-10 0-12 0,-10 3 4 16,-6 5-1-16,-6 3-6 0,-4 4 4 0,-4 7-9 15,0 7-5-15,2 3 0 0,-4 6-13 0,4 4 1 16,-4 4-2-16,0 2 3 0,-1 3 14 0,5 3 3 16,-1 4 11-16,3 3 5 0,5 4-1 15,4 1 5-15,3 5 2 0,5-1 2 0,3 3 0 16,5 2 6-16,3 2-4 0,5 0 0 0,4 1 8 16,-1 2-13-16,5 3 5 0,-5 0-3 0,2 2-16 15,-7 4 3-15,-3 1-17 0,-9 0-12 0,-9 7-6 16,-6 6-10-16,-9 3-4 0,-8 5 3 15,-6 7 10-15,-7 0 8 0,-4 6 16 0,-3 2 14 16,-3 4 7-16,-2 2 12 0,-2 3 2 0,1 1-4 16,1 4 5-16,2 0-7 0,2 5 3 15,4 3 8-15,4 2-8 0,-1 3 1 0,3 7-4 16,1 3-2-16,4 3 4 0,0 4 2 0,3 4 1 16,0 4-2-16,5 3 1 0,2 4-1 0,0 1 2 15,7 5 4-15,5 3-2 0,7 4 2 16,8 0-2-16,4 4 0 0,7 2 2 0,4 4-3 15,4 4 3-15,4 4-3 0,4 4 0 0,3 4 1 16,3 3-1-16,4 3 1 0,3 1-2 0,3 2 3 16,6 0-3-16,3-4 0 0,4 0 1 15,2-3-4-15,6-6 3 0,5-4-1 0,6-3-3 16,1-8 2-16,13-5-3 0,5-7-1 0,8-3-1 16,6-7-3-16,12-7 11 0,7-6 13 0,8-6 8 15,11-9 0-15,7-6-7 0,10-10-21 16,11-8-15-16,12-12-29 0,12-8-78 0,14-8-166 15,13-12-101-15,-33-1-49 0,-36 0 218 0</inkml:trace>
  <inkml:trace contextRef="#ctx0" brushRef="#br0" timeOffset="17681.8562">15436 2577 983 0,'0'0'567'0,"0"0"-606"0,-96-157-6 0,47 112-7 16,-3 13 6-16,-7 12 3 0,-6 6 7 0,-7 8 6 15,-5 6 5-15,-10 3 3 0,-8 10 4 0,-9 7 0 16,-12 3 3-16,-8 8 8 0,-10 5 0 15,-6 2 11-15,-9 5 1 0,-4 4-3 0,-4 6 3 16,-3 3-3-16,3 8 1 0,-4 8 0 0,0 8-1 16,7 10 1-16,3 9 3 0,9 12 5 0,7 7 2 15,7 10 0-15,13 7-3 0,11 6-3 16,13 5 0-16,15 4-3 0,15 0-3 0,12-2-2 16,17 0-4-16,16-8-1 0,10-3 4 0,15-9-2 15,13-6-1-15,11-9-3 0,15-7-4 0,9-7 3 16,8-9-1-16,12-10 2 0,9-6 2 0,9-9 4 15,10-9-2-15,6-6 1 0,8-9-4 16,9-6-6-16,8-11 5 0,10-6-1 0,7-10 7 16,5-8 4-16,5-14 4 0,5-13 6 15,5-14 8-15,4-14 9 0,2-12 0 0,4-12 9 0,3-13 1 16,4-8 1-16,2-10 8 0,1-6 3 16,0-8 2-16,3-5 1 0,-3-6-9 0,-6-3-8 15,-7-7-10-15,-7-1-6 0,-12-3 2 0,-9-5 9 16,-19 2 12-16,-14-2 19 0,-20 1 8 0,-17 3 8 15,-18 4-7-15,-22 6-13 0,-16 5-9 16,-20 11-16-16,-10 9-7 0,-26 11-4 0,-19 9-16 16,-22 12-12-16,-23 12-12 0,-23 9-17 0,-19 13 1 15,-24 12-2-15,-14 13-5 0,-16 14-6 16,-10 10-25-16,-6 16-30 0,-3 12-27 0,4 12-36 16,7 8-29-16,14 7-29 0,14 7-13 0,24 5-16 15,22 3-16-15,23 3 26 0,35-16 65 0,30-21 176 0</inkml:trace>
  <inkml:trace contextRef="#ctx0" brushRef="#br0" timeOffset="17933.5056">16626 3470 2833 0,'0'0'6'15,"0"0"-26"-15,0 0-33 0,0 0-11 0,0 0 11 16,0 0 27-16,0 0 35 0,0 0 17 16,183-20-5-16,-102 12-1 0,15-3-3 0,10-4-14 15,7-3-7-15,1-3-34 0,6-1-71 0,-4 0-122 16,-8 0-228-16,-27 8-228 0,-30 4-504 0</inkml:trace>
  <inkml:trace contextRef="#ctx0" brushRef="#br0" timeOffset="18083.6657">18181 2959 2770 0,'0'0'-32'0,"0"0"-25"0,0 0 9 0,0 0 23 15,0 0 53-15,92 139 13 0,-60-80-2 0,-3 11-9 16,-2 5-11-16,-11 8-7 0,-8 7-12 0,-8 4-11 15,-14 5-39-15,-15 4-95 0,-13 1-183 0,4-24-361 16,9-28-814-16</inkml:trace>
  <inkml:trace contextRef="#ctx0" brushRef="#br0" timeOffset="28000.8751">6683 16441 868 0,'0'0'266'0,"0"0"-96"0,0 0 20 0,0 0-25 0,0 0-74 15,-132-71-19-15,108 65-23 0,0 3-23 16,-3 1 2-16,-1 1 0 0,-3 1 10 0,-5 0 2 15,-2 5-6-15,-1 4-5 0,-3 2-7 0,1 3-1 16,-2 2-4-16,2 5 2 0,0 4-5 16,-1 2 0-16,2 7 4 0,1 1-8 0,5 3 8 15,-2 2-3-15,5-2-10 0,1 3 8 0,5-1-8 16,2 4 1-16,7 1 5 0,-1 2-3 16,7 3 10-16,4-1-3 0,3-2-3 0,3 2-4 15,0-2-9-15,8-1 6 0,2-3-3 0,3 0 8 16,4-3 0-16,4-1-3 0,-1-3 7 0,6-2-14 15,-1-7 11-15,3-4-6 0,-2-1-10 16,1-4 18-16,0-3-19 0,0-2 6 0,2-3-2 16,-1-1-25-16,3-3-26 0,-1-2-84 0,1-3-142 15,2-1-220-15,-9 0-187 0,-10-1-59 0</inkml:trace>
  <inkml:trace contextRef="#ctx0" brushRef="#br0" timeOffset="28190.8807">6664 16771 2456 0,'0'0'14'0,"0"0"-100"15,0 0-12-15,0 0-16 0,0 0 38 0,0 0 48 16,0 0 20-16,0 0 19 0,-29 153 9 0,28-107 4 16,-1 1 1-16,-1-1-8 0,2 0-5 15,1-4 2-15,0-3-6 0,0 0-11 0,3-5-33 16,1-2-123-16,5-2-231 0,-4-11-198 0,0-6-427 15</inkml:trace>
  <inkml:trace contextRef="#ctx0" brushRef="#br0" timeOffset="28335.6302">6702 16394 2581 0,'0'0'-6'0,"0"0"0"16,0 0-12-16,0 0-49 0,0 0-65 0,0 0-140 15,0 0-178-15,0 0-75 0,0 0 19 0,0 0 15 16,0 0 383-16</inkml:trace>
  <inkml:trace contextRef="#ctx0" brushRef="#br0" timeOffset="28546.4009">7168 16477 2241 0,'0'0'44'0,"0"0"-25"16,0 0-9-16,0 0-11 0,0 0-1 0,0 0-11 15,0 0-11-15,0 0-19 0,0 0-12 0,0 0 17 16,0 0 21-16,0 0 38 0,0 0 22 16,93-20 3-16,-102 52-5 0,1 5-8 0,0 3-4 15,-3 0-12-15,2-1 3 0,1-1-3 0,2-1-10 16,-4-1 6-16,3-1-8 0,0 2-2 16,0-1 8-16,-2 1-14 0,2 0-18 0,-2 1-84 15,3-3-169-15,1-1-273 0,0-9-132 0,2-8-119 0</inkml:trace>
  <inkml:trace contextRef="#ctx0" brushRef="#br0" timeOffset="28685.6357">7188 16898 2131 0,'0'0'-5'0,"0"0"-99"16,0 0-10-16,0 0-16 0,0 0-59 15,0 0-8-15,0 0-51 0,140-117-17 0,-123 106 32 16,1 3-22-16,-6 2 36 0,-4 1 47 0</inkml:trace>
  <inkml:trace contextRef="#ctx0" brushRef="#br0" timeOffset="29046.9525">7187 16465 1377 0,'0'0'7'0,"0"0"-1"0,0 0-8 16,20-133-22-16,-2 99-15 0,4 2-27 0,4 3-80 15,0 3-109-15,-5 9-68 0,-7 7-212 0</inkml:trace>
  <inkml:trace contextRef="#ctx0" brushRef="#br0" timeOffset="29283.4745">6972 17102 141 0,'0'0'66'16,"0"0"-127"-16,0 0 48 0,0 0 48 0,0 0 21 15,0 0 31-15,0 0 8 0,0 0-29 16,0 0-17-16,0 0-29 0,0 0-27 0,0 0-75 16,133-96-82-16,-109 81-124 0,-7 5 288 0</inkml:trace>
  <inkml:trace contextRef="#ctx0" brushRef="#br0" timeOffset="29700.7705">7760 16305 0 0,'0'0'153'0,"0"0"-13"0,0 0-22 0,0 0-58 0,0 0-21 15,0 0 22-15,0 0 45 0,0 0 33 16,0 0 4-16,-27 162-6 0,27-110-18 0,0 5-11 16,0 3-24-16,2 1-14 0,3-1-15 0,-1 0-13 15,3-3 2-15,-2 1-12 0,0-5-6 16,0-4 2-16,-1-7-13 0,0-9 3 0,-3-5 0 16,1-10-7-16,0-7 16 0,-2-3 22 0,2-5 59 15,-2-3 52-15,0 0 22 0,0-11-28 0,0-8-56 16,-2-9-57-16,-2-10-36 0,1-9-2 15,0-7 0-15,-1-5-1 0,1-8 8 0,0 1-5 16,-1-3 3-16,1-3 3 0,2 1-11 0,1-3 8 16,0 4-2-16,6 5-6 0,6 10 10 0,1 10-10 15,0 12 4-15,-1 10 1 0,2 8-8 16,-2 9-3-16,1 5-14 0,-2 1 0 0,4 8 0 16,1 8 6-16,3 8 14 0,-3 8-4 0,1 5 5 15,0 10 3-15,-1 5-4 0,-2 4 4 0,-2 2-18 16,-1-1-59-16,-1-3-117 0,0-4-239 0,-2-15-213 15,-5-12-597-15</inkml:trace>
  <inkml:trace contextRef="#ctx0" brushRef="#br0" timeOffset="30449.7517">7748 16629 2555 0,'0'0'-19'0,"0"0"-39"0,0 0-35 0,-18-118-45 15,29 87-57-15,5 2-1 0,1-1-16 16,4 3 29-16,-3 4 60 0,-1 5 33 0,1 2 55 16,0 3 11-16,2 5-6 0,2 1 5 0,1 7 0 15,3 0 15-15,0 7 24 0,2 7 21 16,2 4 17-16,1 5 4 0,-1 5-3 0,-2 5-6 16,-1 5 2-16,-2 0-3 0,-3 2-11 0,1-2-3 15,-3-3-15-15,-4-3-4 0,1-2 6 0,-3-5-9 16,1 1 8-16,-2-3-2 0,-3-3-9 0,-2-2 7 15,-2-4-8-15,0-3 0 0,-4-2 3 16,-2-4-5-16,1-1 18 0,-1-4 29 0,0 0 42 16,0 0 48-16,-1-3-4 0,-1-3-29 0,-5-3-43 15,-1-5-43-15,-3-4-13 0,0-7 3 16,-1-2 6-16,-1-5-9 0,-1-2 8 0,1-3-7 0,1-2-8 16,-1-2-1-16,3 1-12 0,3 0-6 15,0 2-5-15,3 6-11 0,1 5-12 0,2 4-8 16,-1 2-4-16,2 2-3 0,0 5 15 0,0 2 9 15,0 2 8-15,0 3 16 0,0 3 2 16,0 0 4-16,0 1 7 0,0 0 0 0,0 1 3 16,0-3 0-16,0-1-3 0,0-3 7 0,0-3 0 15,0-2 5-15,0-4 15 0,0-3 5 0,0-5 13 16,0-1 4-16,0-5-3 0,0 2-7 16,0-3-12-16,0 2-6 0,3-2-8 0,3 2-2 15,2 1-3-15,-1 1-2 0,3 2 3 0,3 2-4 16,-2 2 6-16,-1 4 0 0,2 5-10 15,-1 6-9-15,3 5-19 0,0 3-2 0,2 11 7 16,4 5 12-16,4 8 16 0,0 7 6 0,4 6-3 16,-1 4 4-16,-3 5-3 0,2 5 0 0,-2 1 5 15,-4 0-1-15,-4 1-2 0,0-2-4 16,-4-2 4-16,-2-2-6 0,-2-3 5 0,-3-4-1 16,-4-1-9-16,-1-3 3 0,-1-4-8 0,-4-5-5 15,-5-6 3-15,1-7-2 0,-1-3 10 0,-2-7 7 16,-1-1 2-16,-4-3-1 0,-1-1-10 0,-3-8-9 15,-1-3-9-15,1-6-4 0,-2-4-3 0,0-4-1 16,1-1 2-16,1-4-8 0,1 0 2 16,3 0-4-16,1 2 2 0,6 1 12 0,0 5-1 15,6 6 12-15,2 5-2 0,2 5-22 0,1 5-17 16,4 2-16-16,6 0-1 0,3 3 18 16,4 6 18-16,5 4 6 0,2 6 3 0,1 2 10 15,1 5-1-15,2 1 8 0,-2 1 2 0,-1-2-35 16,2 1-87-16,2-3-182 0,-10-7-147 0,-6-6-413 0</inkml:trace>
  <inkml:trace contextRef="#ctx0" brushRef="#br0" timeOffset="30680.9021">9217 15831 1527 0,'0'0'392'0,"0"0"-221"0,0 0 3 16,0 0-65-16,0 0-108 0,0 0-44 0,0 0-13 15,0 0 13-15,0 0 38 0,0 0 13 0,-48 120 5 16,46-55 5-16,2 3-1 0,-2 4-4 0,2-2 1 16,0-2-7-16,0-2-12 0,5-4-34 15,3-1-103-15,1-5-215 0,2-14-276 0,-6-15-508 0</inkml:trace>
  <inkml:trace contextRef="#ctx0" brushRef="#br0" timeOffset="30936.2963">9662 16140 1228 0,'0'0'20'0,"0"0"-90"15,0 0 66-15,0 0 27 0,0 0 33 0,0 0 51 16,130 18 47-16,-116-22 32 0,-3-2 15 0,-2-2-4 15,-3-2-23-15,-2-2-24 0,-3-1-34 0,-1-1-31 16,0 2-15-16,-7-1-26 0,-1 0-6 0,-6 1-14 16,1 0-15-16,-7 1-3 0,-2 2-13 15,-6 4-1-15,-2 2-4 0,-1 3-5 0,-3 1 2 16,0 6-7-16,3 7 1 0,1 4-7 16,6 3-8-16,-1 3-18 0,2-1-41 0,7 4-58 15,0 0-91-15,6-3-136 0,5 0-138 0,1-6-27 16,4-8-114-16</inkml:trace>
  <inkml:trace contextRef="#ctx0" brushRef="#br0" timeOffset="31533.3318">7281 15283 1704 0,'0'0'-96'0,"-257"-62"51"0,106 34 46 0,-2 8-14 15,9 10-10-15,4 10-7 0,-2 3-19 16,5 12-5-16,1 6-2 0,1 5 2 0,4 8 15 15,-1 5 2-15,4 5 5 0,4 5 3 0,2 6 3 16,4 5 6-16,4 10 3 0,2 4 6 16,4 7 11-16,6 10 20 0,9 4 12 0,5 11 10 15,13 8 0-15,8 8-22 0,12 11-5 0,9 9-11 16,12 5-10-16,13 7 2 0,11 2-16 0,10 2-10 16,17-2-9-16,7-19-11 0,6-19 2 15,4-17-5-15,7-14 13 0,13 2-6 0,0-9 7 16,0-7 9-16,4-11-18 0,0-11 5 0,8 1-49 15,13-1-76-15,9 1-15 0,8-1-69 0,13-2 194 16,7-7 58-16,14-4 0 0,9-5 0 0,10-8 0 16,10-4 0-16,54-7 0 0,51-12 0 15,50-11 0-15,35-25 0 0,-12-24 101 0,-18-20 48 16,30-41 33-16,3-34 7 0,-3-23-32 0,-12-14-3 16,-62 12-28-16,-40 10-23 0,-26 8 13 15,-16 1-18-15,-10-4 18 0,-13-2 41 0,-15-3 20 0,-15 0 44 16,-18 2 5-16,-24 5-25 0,-18 5-25 15,-19 9-40-15,-22 11-32 0,-18 11-30 0,-19 12-25 16,-14 17-15-16,-19 15-17 0,-14 13-8 0,-20 15-11 16,-16 10-9-16,-14 15-7 0,-23 11-10 15,-15 16-7-15,-18 10-11 0,-14 17-22 0,-11 12-37 16,-13 8-45-16,-2 9-57 0,-3 6-86 0,1 8-105 16,3 5-146-16,44-17-17 0,53-16-45 0</inkml:trace>
  <inkml:trace contextRef="#ctx0" brushRef="#br0" timeOffset="32735.6013">3404 14360 404 0,'0'0'174'0,"0"0"-88"0,0 0 39 16,0 0 39-16,-121-88 5 0,108 69-16 0,2 1-20 15,2-2-35-15,2 0-36 0,5 1-24 16,2 0-16-16,0-1-19 0,9 4-20 0,3 0-12 16,6 3-10-16,4 3-7 0,2 4 3 0,9 6 2 15,1 0 7-15,5 11 8 0,3 9 4 16,-1 7 4-16,0 6 3 0,0 8 5 0,-4 6 10 16,-5 6 5-16,-3 2 3 0,-6 4 4 0,-6 0 0 15,-7 0 0-15,-5-3 3 0,-5-2 1 16,-5-1 2-16,-11-3 3 0,-4-1 6 0,-4-4 1 15,-8-1 4-15,-5-1 8 0,-1-2 4 0,-3-1 10 16,-5-3 0-16,-4-3-4 0,-4-5-1 0,0-6-3 16,1-3-4-16,-2-5-1 0,3-3-6 15,1-4-7-15,6-5 0 0,-2-3-2 0,9 0 4 16,2-5 2-16,7-3-3 0,5-2-5 0,7-1-2 16,4 3-1-16,6-1 1 0,5 5-12 0,2 0-31 15,1 2-18-15,7 1-9 0,5 0 9 0,7 1 24 16,3 0 15-16,7 0 3 0,6 0 3 0,0 1 2 15,8-1 1-15,0 0 4 0,4-3-2 16,5-5 0-16,2-3-11 0,6-5-30 0,4-5-87 16,0-4-162-16,4-4-182 0,-18 6-48 0,-18 8-218 15</inkml:trace>
  <inkml:trace contextRef="#ctx0" brushRef="#br0" timeOffset="32917.4557">3983 14391 1795 0,'0'0'-8'16,"0"0"-51"-16,0 0-11 0,0 0 14 0,0 0 31 16,0 0 42-16,0 0 24 0,0 0 5 15,67 138 1-15,-43-104-10 0,-3 1-7 0,1-1 3 16,-2 0 0-16,-1-2-4 0,-2-1-11 0,-3-1-37 16,-3-3-86-16,1 0-187 0,-3-5-104 0,-1-3-28 15,-6-6 39-15,-1-7 98 0</inkml:trace>
  <inkml:trace contextRef="#ctx0" brushRef="#br0" timeOffset="33252.0656">3898 14411 0 0,'0'0'0'0,"0"0"0"0,0 0 0 16,84-131 0-16,-50 98 0 0,6 1 0 16,5 2 0-16,-1-1 0 0,6 2 0 0,1-1 0 15,-1 1 0-15,0-1 0 0,0 1 0 0,-4 1 0 16,3 1 0-16,-6 1 39 0,2 3 24 0,-8 5 12 15,-1 4 5-15,-3 7-11 0,-5 7-9 16,-4 4-10-16,-4 10-2 0,-1 9 13 0,-7 9 21 16,-1 7 18-16,-3 6 11 0,-2 7 4 0,-4 2-9 15,-1 0-11-15,-1-2-15 0,0-5-12 16,1-7-6-16,0-6-3 0,3-7-3 0,-3-5-7 0,3-7-5 16,-3-5-10-16,2-3 0 0,0-3 39 15,-3-3 54-15,1-1 62 0,-1 0 28 0,0-1-29 16,0-5-53-16,-1-2-62 0,-5-1-36 0,1-3-14 15,-2 2-9-15,-2-2 3 0,-1 2-4 16,-4 0-4-16,-2 2-5 0,0 3-10 0,-1 0-5 16,-2 4-6-16,0 1-13 0,4 0-18 0,-1 0-49 15,4 1-95-15,3 3-187 0,1-2-223 0,5-1-775 16</inkml:trace>
  <inkml:trace contextRef="#ctx0" brushRef="#br0" timeOffset="33513.5795">5689 13695 1496 0,'0'0'104'16,"0"0"-146"-16,0 0 25 0,0 0 94 15,0 0 64-15,0 0 29 0,-16 139-20 0,0-88-46 16,-8 9-33-16,-3 4-26 0,-3 3-13 0,-4-2-5 16,0-4-6-16,0-4-13 0,-1-7-27 15,1-2-49-15,1-7-85 0,-1-6-151 0,1-4-199 16,11-10-40-16,6-8-254 0</inkml:trace>
  <inkml:trace contextRef="#ctx0" brushRef="#br0" timeOffset="33630.8572">5270 14143 1151 0,'0'0'104'0,"0"0"-19"16,0 0-13-16,144-59-25 0,-102 54-18 16,-1 2-8-16,1 3-7 0,-2 0-8 0,-1 3-10 15,-1 2-58-15,-3 1-156 0,1-4-148 0,-11 0-396 16,-8-2 645-16</inkml:trace>
  <inkml:trace contextRef="#ctx0" brushRef="#br0" timeOffset="33912.8502">5981 13744 1254 0,'0'0'154'0,"0"0"-64"16,0 0-1-16,0 0-32 0,0 0-5 0,0 0 15 0,0 0-5 16,129-119-16-16,-113 119-20 0,-5 0-17 15,-1 6-6-15,-1 7 7 0,-4 5 9 0,-2 6 6 16,-2 7 7-16,-1 3-3 0,-5 6 0 16,-6 3-1-16,-1-1-7 0,-1-1-1 0,-4-3-5 15,-2-3 0-15,0-4 3 0,-4-3 0 0,1-4 3 16,-1-2 1-16,-3-4 2 0,3-3 0 0,1-4 5 15,3-3 6-15,1-2 4 0,4-4 11 0,1-2 2 16,6 0 3-16,0-1 0 0,4-3-9 0,-2-2-4 16,4-1-19-16,1 0-19 0,0-5-14 15,7 2-14-15,0-3 4 0,5 0 1 0,3 2 0 16,4-3-3-16,0 0-26 0,3 1-49 0,2 1-82 16,3-1-155-16,1 2-179 0,-6 1-52 15,-5 5-294-15</inkml:trace>
  <inkml:trace contextRef="#ctx0" brushRef="#br0" timeOffset="34133.8531">6544 13609 1308 0,'0'0'48'0,"0"0"-36"15,0 0 22-15,0 0 15 0,0 0 25 0,0 0 34 16,-16 118 10-16,24-91 1 0,0 1 1 0,5 1-13 15,-2-1-6-15,3 2-16 0,-3 0-25 0,0 0-21 16,0 0-9-16,-2 2 4 0,-1 1 2 0,-3 3 2 16,1-2-10-16,-5-1-35 0,0-5-84 15,-1-2-119-15,0-6-165 0,0-3-200 0,0-7-33 16,0-4-74-16</inkml:trace>
  <inkml:trace contextRef="#ctx0" brushRef="#br0" timeOffset="34468.337">6664 13393 311 0,'0'0'8'0,"0"0"-22"0,0 0 37 16,0 0 14-16,0 0 4 0,0 0 3 16,0 0-23-16,0 0 0 0,122 2 16 0,-115 17 17 15,-2 3 23-15,-1 5 7 0,-4 5-9 0,0 3-9 16,0 4-7-16,-4 3-5 0,2-2 0 0,-3-1 2 15,2-3-4-15,3-3-4 0,0-3-3 0,3-5-10 16,4-2-3-16,0-5 0 0,1-4-2 0,1-4 11 16,4-2 9-16,-2-4 18 0,1-4 21 0,1 0 12 15,1-2 4-15,0-5-4 0,-2-2-10 16,-1 2-7-16,-3-2 0 0,-2 2 1 0,-5 1 3 16,-1 2-7-16,-1 0-21 0,-6 2-29 0,-3-1-33 15,-6 3-22-15,-1 0-9 0,-3 6-4 16,-2 4-4-16,-2 1-10 0,2 0-34 0,1 0-53 15,1-2-81-15,7-5-130 0,3-2-142 0,2-2-181 16,5 0 273-16</inkml:trace>
  <inkml:trace contextRef="#ctx0" brushRef="#br0" timeOffset="35068.8464">6991 12794 428 0,'0'0'30'0,"0"0"12"16,-129-99 34-16,75 63 28 0,1 5 17 0,-4 1 4 16,-3 4-25-16,-4 4-28 0,0 4-25 15,-4 8-24-15,-2 6-15 0,-4 4-10 0,3 9-9 16,-1 9-11-16,0 8-4 0,2 7-12 0,0 8-6 16,1 9 5-16,5 6 1 0,-1 7 4 0,7 3-2 15,1 7-13-15,6 4-10 0,9 7 8 0,1 7 12 16,7 7 26-16,2 6 23 0,5 7 6 15,-1 6 6-15,7 3 1 0,0 4 1 0,2 2 0 16,7 3-9-16,2-3-3 0,2-3-4 0,8-5 1 16,6-7-3-16,6-12-5 0,8-11-10 0,3-17-5 15,8-14-1-15,8-18 6 0,3-14 16 16,10-14 14-16,6-9 14 0,4-7 10 0,5-13-3 16,5-9-2-16,2-10 2 0,2-10-7 0,2-8-5 15,0-8-16-15,0-5-32 0,-1-5-32 16,4-4-54-16,-1-3-49 0,-3-1-79 0,-20 20-61 15,-18 19 34-15</inkml:trace>
  <inkml:trace contextRef="#ctx0" brushRef="#br0" timeOffset="35283.8439">8262 12977 2693 0,'0'0'-17'0,"0"0"-47"16,0 0-9-16,0 0 2 0,0 0 48 0,0 0 22 16,7 142 13-16,-23-82-2 0,-8 10 8 0,-8 6 1 15,-7 4-3-15,-5 6 3 0,-2 2-3 16,-4-4-4-16,1-4-3 0,2-6-13 0,3-7-48 16,3-10-89-16,4-7-191 0,11-17-273 0,8-13-810 0</inkml:trace>
  <inkml:trace contextRef="#ctx0" brushRef="#br0" timeOffset="35428.3925">7568 13509 2383 0,'0'0'-41'0,"0"0"-44"16,0 0 18-16,0 0 36 0,138 27 12 0,-100-7 11 16,0-1 7-16,-3 4-2 0,-1-1-18 0,-2-1-62 15,-1 0-122-15,-1-4-163 0,1-3-130 16,-7-6-48-16,-10-4 139 0</inkml:trace>
  <inkml:trace contextRef="#ctx0" brushRef="#br0" timeOffset="35701.4638">8450 13157 1590 0,'0'0'45'0,"0"0"-44"16,0 0-1-16,107-126-10 0,-77 114-20 16,-7 7-4-16,1 5-8 0,-5 3-14 0,-4 7-1 15,-5 6 8-15,-7 5 18 0,-2 7 24 0,-1 7 17 16,-2 4 7-16,-7 4 2 0,2 1-3 15,1-3 2-15,-1-2 9 0,5-5 14 0,2-6 16 16,0-5 13-16,5-2 7 0,4-3 0 0,-1 0-2 16,5-2-4-16,0 4-8 0,0 0-1 0,-1 3-7 15,2-1-4-15,0 3-8 0,-4 0-5 16,1 2-3-16,-4 0-2 0,-2 4 2 0,-2-1-2 16,-3 4-4-16,0-1-2 0,-1 0-4 0,-3-1-3 15,-2-1-4-15,1-1-6 0,-4-2-11 0,3-1-23 16,-3-3-36-16,0-1-54 0,-3-2-74 0,1-5-100 15,-3 1-147-15,4-7-77 0,2-2-334 0</inkml:trace>
  <inkml:trace contextRef="#ctx0" brushRef="#br0" timeOffset="36436.4517">8000 12604 2605 0,'0'0'9'0,"-123"-167"-26"16,48 83 8-16,-2 9-14 0,1 19-10 0,-2 10-1 16,-11 5-6-16,-8 10 1 0,-11 5 3 0,-14 9-1 15,-9 5 7-15,-11 9 1 0,-10 3-1 16,-6 8 6-16,-10 9-3 0,-7 8 3 0,-6 7 3 16,-5 9-2-16,-6 7 5 0,-5 8 4 0,-6 10 4 15,-7 9 2-15,-3 10 4 0,-8 10 1 0,2 11 1 16,-5 5 0-16,-1 8-7 0,-3 2 5 15,5 10-5-15,-1 1-3 0,7 4 8 0,3 5-6 16,5-1 4-16,8 2 1 0,12 0 1 0,7-4 4 16,12-2 2-16,15-7 3 0,11-6 0 0,15-3-2 15,9-5-2-15,12-4 0 0,12-3-1 0,15-2 0 16,10-9-4-16,18-5-4 0,9-5-4 16,15-7-4-16,12-3-6 0,12-3-15 0,9-3-6 15,12 0-7-15,16-1 6 0,11-4 18 0,9 2 6 16,12-4 12-16,14-1 4 0,12-3 3 0,8-4 4 15,9-4 1-15,14-6-2 0,10-7-14 0,8-9-3 16,11-5-9-16,11-11 1 0,6-4 7 16,8-8 1-16,7-2 5 0,6-10 0 0,13-1-5 15,2-4 2-15,10-2 0 0,4-1-3 0,10-4-2 16,0-1-12-16,6-1-7 0,1-4 2 16,2 0 9-16,1-1 8 0,-1-4 14 0,0 0 5 15,-1-3 2-15,-2 1 2 0,2-2-7 0,-2 0-1 16,0 1 8-16,-5 1 7 0,0 0 14 0,-5 2 20 15,-4-2 10-15,-1 0 5 0,-5-3-4 16,-6-1-8-16,-8-1-3 0,-10-5 5 0,-8-4 4 16,-7-6-1-16,-11-5 1 0,-7-5-6 0,-10-6 0 15,-13-6 6-15,-10-5-4 0,-10-7 2 0,-13-6-7 16,-10-3-10-16,-16-3-3 0,-13 1-7 16,-17 0-2-16,-17-4-5 0,-17 1-2 0,-12-3 1 15,-19 0-12-15,-19-7-10 0,-12 1-14 0,-17-5-19 16,-14-2-1-16,-17-4-1 0,-12 0 1 0,-18 0 7 15,-10 3 11-15,-16 2 14 0,-12 5 3 0,-12 8 5 16,-19 3-9-16,-8 8-8 0,-15 8 1 16,-12 10-4-16,-18 13 0 0,-8 17-5 0,-10 16-7 15,-14 23-1-15,-3 14-1 0,-8 26 6 0,-6 20 10 16,2 17 4-16,-3 17 5 0,3 14 7 0,4 11 5 16,5 7 1-16,12 5 5 0,13 4-4 15,14 1-5-15,15-2-15 0,15 1-67 0,18-4-133 16,16-1-188-16,48-34-71 0,54-29-353 0</inkml:trace>
  <inkml:trace contextRef="#ctx0" brushRef="#br0" timeOffset="40084.0707">1809 4518 1970 0,'0'0'38'16,"0"0"15"-16,0 0 32 0,0 0 11 0,0 0-8 15,0 0-25-15,0 0-43 0,0 0-26 0,0 0-8 16,-82-126-10-16,95 111 6 0,7 1 4 0,6-3-3 16,0 2 8-16,4 2-3 0,3 3-1 15,1 3-3-15,-1 4-1 0,2 3-2 0,-1 0 3 16,-3 8-1-16,-2 3-7 0,-4 5 2 0,2 3-10 15,-7 4-1-15,-3 4 5 0,-3 7 2 0,-4 4 9 16,-8 6 8-16,-2 4 5 0,0 1 5 16,-8 2 3-16,-3-3 3 0,0-5 2 0,1-2 10 15,-1-6 4-15,3-3 8 0,4-2-1 0,-3-5-9 16,4-2-2-16,3 0-14 0,0-7-1 0,3 1 0 16,5-3 0-16,2-6 7 0,0 2 5 15,5-7 3-15,2-2 6 0,3-1-2 0,7-4-8 16,-1-9-15-16,6-9-43 0,2-3-91 0,1-7-197 15,-7 7-229-15,-8 6-668 0</inkml:trace>
  <inkml:trace contextRef="#ctx0" brushRef="#br0" timeOffset="40254.0782">2384 4095 2052 0,'0'0'99'16,"0"0"-34"-16,0 0-39 0,0 0-62 0,0 0-30 15,0 0 1-15,0 0 21 0,0 0 26 0,0 0 16 16,14 145 12-16,4-110 2 0,3-2 2 16,0 2 4-16,-2-2-1 0,2 0 2 0,-2 0-4 15,-4 0-39-15,1-1-115 0,-5 2-224 0,-3-10-210 16,-5-8-444-16</inkml:trace>
  <inkml:trace contextRef="#ctx0" brushRef="#br0" timeOffset="40615.9923">2204 4237 2369 0,'0'0'11'0,"0"0"-41"0,0 0-22 0,-9-146-6 15,30 102-4-15,6 0 16 0,7-2 11 16,5-1 0-16,3 3 4 0,6 3-7 0,-4 4-21 16,4 6-23-16,-6 5-36 0,-1 7-40 0,-3 6-15 15,-5 5 6-15,-3 6 11 0,-4 2 15 16,-2 7 11-16,-6 8 14 0,-3 5 36 0,-3 8 47 15,-2 5 57-15,-1 7 41 0,-2 6 15 0,-4 4 6 16,2 4-8-16,-3-3-15 0,0-2 0 16,2-10 0-16,2-5-2 0,2-7 2 0,-3-7-3 15,3-4-4-15,1-3-6 0,-2-5 4 0,-2-2 7 16,1-3 17-16,-3-1 24 0,-1-2 21 0,2 0 29 16,-3 0 15-16,1-3 4 0,-2-1-11 15,0-1-27-15,0-2-25 0,0 0-24 0,-7 0-21 16,2 0-21-16,-5 0-17 0,-5 2-21 0,1-1-11 15,-4 2-9-15,-1 1-8 0,-2 3-1 0,-1 0-2 16,2 0-7-16,-1 3-8 0,3 0-26 0,7-2-49 16,6-1-98-16,2 0-223 0,6-3-177 15,1-1-48-15,4-1 35 0</inkml:trace>
  <inkml:trace contextRef="#ctx0" brushRef="#br0" timeOffset="40779.9026">3487 3466 2023 0,'0'0'681'0,"0"0"-742"0,0 0 0 15,0 0 24-15,-30 168 24 0,27-104 10 0,-3 4 4 16,3 0-2-16,-5-6-29 0,3-5-93 0,-3-7-135 16,-1-6-262-16,-1-13-132 0,6-14-294 0</inkml:trace>
  <inkml:trace contextRef="#ctx0" brushRef="#br0" timeOffset="40908.864">3078 3951 2738 0,'0'0'-32'0,"0"0"-44"0,0 0-12 16,0 0 17-16,0 0 29 0,119-17-50 16,-78 16-157-16,2 1-286 0,-12 0-234 0,-10 0-15 0</inkml:trace>
  <inkml:trace contextRef="#ctx0" brushRef="#br0" timeOffset="41103.3077">3791 3615 2304 0,'0'0'170'0,"0"0"-79"15,0 0-39-15,0 0-26 0,0 0-11 16,0 0-7-16,0 0-9 0,0 0-11 0,123-55-2 16,-104 71-4-16,-2 6-3 0,-3 5 11 0,1 7-2 15,-4 3 11-15,-1 1 6 0,-3 2-2 0,0-2 3 16,1-6-4-16,0-4-2 0,-3-7-1 15,4-4-7-15,0-6-24 0,3-4-31 0,0-5-38 16,6-2-61-16,0-11-98 0,5-9-171 16,-3 3-154-16,-8 5-365 0</inkml:trace>
  <inkml:trace contextRef="#ctx0" brushRef="#br0" timeOffset="41257.5671">4328 3430 238 0,'0'0'355'0,"0"0"-16"0,0 0 6 0,0 0-23 15,0 0-43-15,-48-120-96 0,48 120-120 0,0 0-104 16,1 5-49-16,6 7 19 0,1 6 39 0,3 3 41 15,1 6 14-15,6 3-8 0,0 2 2 16,3 2-2-16,2-2-2 0,-2 2 10 0,5 2-7 16,-4-7-4-16,-1 0-36 0,-6-2-98 0,2-4-182 15,-7-5-238-15,-5-8-499 0</inkml:trace>
  <inkml:trace contextRef="#ctx0" brushRef="#br0" timeOffset="41424.4639">4726 3111 2552 0,'0'0'-2'0,"0"0"-103"0,0 0-18 15,0 0-6-15,0 0 39 0,0 0 58 16,0 0 13-16,0 0 16 0,61 130 5 0,-53-93 4 16,-6 1-29-16,-2-1-72 0,0-5-106 0,-7 2-142 15,-3-5-133-15,-2-2 20 0,1-9 60 0,6-8 329 0</inkml:trace>
  <inkml:trace contextRef="#ctx0" brushRef="#br0" timeOffset="41597.3937">4635 3460 0 0,'0'0'0'0,"0"0"168"16,0 0-18-16,-6-130-36 0,6 88-22 0,4 1-29 15,7-2-7-15,0 3-6 0,8 4-6 0,-1 6 4 16,3 5 1-16,1 5 9 0,-1 6 2 16,1 8-22-16,-1 5-21 0,-3 1-15 0,1 11-7 15,-3 8 14-15,-1 7 14 0,-4 9 13 0,1 6 16 16,-3 5-1-16,0 4 4 0,-3 1-4 0,-1 1-9 15,1-4-18-15,-3-4-61 0,4-6-134 16,0-10-179-16,0-10-98 0,-1-8 107 0</inkml:trace>
  <inkml:trace contextRef="#ctx0" brushRef="#br0" timeOffset="41780.114">5325 2884 3018 0,'0'0'1'0,"0"0"-44"15,0 0-7-15,0 0 20 0,-7 158 22 0,3-90 9 16,1 2-3-16,-3 2-51 0,3-7-113 16,-4-2-184-16,4-19-368 0,1-16-799 0</inkml:trace>
  <inkml:trace contextRef="#ctx0" brushRef="#br0" timeOffset="42005.0108">5233 3062 2604 0,'0'0'-55'0,"0"0"-34"0,0 0-1 0,0 0 14 15,121-111 28-15,-85 90 21 0,0 1 13 0,1 1 6 16,-3 3 1-16,-2 1-1 0,-3 4-6 15,-2 1 0-15,-3 2 2 0,0 5 6 0,0 0 13 16,-1 3 2-16,4 0 0 0,-2 3-2 0,3 6-5 16,-2 5-3-16,0 5-17 0,-3 6-114 0,-2 4-230 15,-7-4-238-15,-4-7-457 0</inkml:trace>
  <inkml:trace contextRef="#ctx0" brushRef="#br0" timeOffset="42633.0456">5937 3179 1360 0,'0'0'446'0,"0"0"-241"0,0 0-61 16,0 0-34-16,0 0-14 0,0 0-11 0,0 0-29 15,0 0-15-15,0 0-16 0,116 69-14 16,-96-46 8-16,-2 4-5 0,-3 2-2 0,-3 4-1 16,-2 0-38-16,-4 1-44 0,-6-2-63 0,0-2-68 15,-8-3-50-15,-3-4-27 0,0-5 1 0,-2-4 20 16,-1-4 34-16,2-6 38 0,-1-4 41 16,-2-3 39-16,2-9 32 0,0-3 31 0,0-4 11 15,0-7-4-15,2-3-19 0,1-5-42 0,-1-6-20 16,1-4 98-16,-1-8 19 0,0-4 0 0,-2-6 0 15,-2-4 0-15,-1-2 0 0,-5-2 0 16,-3 1 0-16,-6-2 0 0,-4 3 0 0,-5 1 0 16,-6 2 129-16,-1 1 131 0,-4 6 49 0,-2-2-24 15,-6 5-48-15,0 3-52 0,-1 4-77 0,-6 5-25 16,-1 4-13-16,-9 3-26 0,-7 7-13 16,-10 5-11-16,-10 10-11 0,-9 7-1 0,-11 7 0 15,-5 7-3-15,-11 12-3 0,-6 8-2 0,-2 9-2 16,-11 8-8-16,-5 12 6 0,-2 8-2 0,-3 10 0 15,-6 8 10-15,-4 8-6 0,2 8 2 0,-1 8 0 16,-1 9-9-16,4 9 2 0,1 9-1 16,4 5-3-16,4 7 5 0,7 7 1 0,11 6 6 15,8 4 5-15,12 5 11 0,12 0 5 0,16 0 4 16,17 0 9-16,17-7-13 0,20-5 6 16,20-4-1-16,17-8-9 0,14-7 10 0,21-7-9 15,16-10-3-15,18-9 2 0,18-10-3 0,12-7-2 16,18-10 4-16,11-12 1 0,12-10-2 0,10-12-14 15,11-8-23-15,10-14-33 0,7-12-44 16,6-15-55-16,4-15-39 0,7-24-27 0,-1-19 3 16,5-23 40-16,0-18 36 0,1-17 45 0,-3-15 38 15,-1-8 29-15,0-11 23 0,-5-6 15 0,-2-6 7 16,-6-6 5-16,-2-4 8 0,-5-2 7 16,-7-6 18-16,-6-1 35 0,-7 1 38 0,-8-2 24 0,-11 5 18 15,-14 3-1-15,-15 6 0 0,-11 7 11 16,-20 7 5-16,-16 13-3 0,-18 8-17 0,-18 14-25 15,-16 8-27-15,-15 13-34 0,-20 11-36 0,-14 12-27 16,-17 14-38-16,-16 14-16 0,-16 17-14 0,-18 19-33 16,-17 16-38-16,-19 30-77 0,-14 21-137 15,-16 26-203-15,43-11-49 0,40-17-208 0</inkml:trace>
  <inkml:trace contextRef="#ctx0" brushRef="#br0" timeOffset="43680.6945">6338 17160 865 0,'0'0'291'0,"0"0"28"0,0 0 39 0,0 0-108 0,0 0-78 16,0 0-77-16,0 0-80 0,0 0-42 15,0 0-11-15,0 0 25 0,0 0 17 0,159-109 18 16,-53 74 10-16,19-4-10 0,13-4 7 0,10-5-12 16,10 3-4-16,6 3 6 0,2 2-8 0,3 2 3 15,-2 1-5-15,-1 2-4 0,-4 4 0 16,-6-1 0-16,-8 1 0 0,-4 2 0 0,-9 1 2 15,-10 3-3-15,-5 4 0 0,-13 1 0 0,-9 6-4 16,-10 1 7-16,-15 8-7 0,-12 4-4 16,-13 1 2-16,-15 9-18 0,-13 7-9 0,-13 7-1 15,-12 7-10-15,-17 8 12 0,-14 5 5 0,-19 4-9 16,-14 1 7-16,-15 1-3 0,-13 0 8 0,-11-4 12 16,-13-1 2-16,-10-1 2 0,-6 0 2 0,-8-3 4 15,0-2-2-15,-3-1 11 0,6-5 0 16,6-3-1-16,13-6 16 0,14-6-7 0,17-6 13 15,19-6 11-15,14-5-5 0,19 0 25 0,17-7 1 16,13-5-26-16,10-5-22 0,18-7-30 0,16-10-15 16,17-8 9-16,18-7 15 0,13-5 4 0,15-8 2 15,12 0 5-15,11 0-2 0,12-3 4 16,9-1 2-16,8 1-6 0,6 1 5 0,3 3-9 16,3 4-5-16,-1 6-21 0,-5 5-86 0,0 7-132 15,-5 5-222-15,-40 10-143 0,-35 8-504 0</inkml:trace>
  <inkml:trace contextRef="#ctx0" brushRef="#br0" timeOffset="44220.5308">10020 17219 2255 0,'0'0'-7'0,"0"0"-125"16,0 0-28-16,0 0 1 0,0 0 25 0,0 0 105 15,0 0 17-15,35 121-2 0,-11-73 3 0,-1 2-5 16,-2-2-1-16,-2-6 7 0,0-7 0 15,-6-3 4-15,-1-8 1 0,-4-7 3 0,-2-2 4 16,-4-7 13-16,-1-2 23 0,-1-2 37 0,0-3 54 16,-1-1 20-16,-6 0 5 0,0-8-7 0,-7-5-56 15,1-8-20-15,-6-8-19 0,-1-8-35 16,0-8 12-16,0-9-13 0,1-4 11 0,3-8 12 16,0-3 0-16,3-4 1 0,5-5-17 0,5 0-11 15,3 1-10-15,11 2-3 0,11 8 5 16,7 11-3-16,6 10 3 0,5 10-5 0,8 10-7 15,1 11 3-15,3 7-10 0,2 8 2 0,3 3-2 16,-3 14-6-16,4 11 7 0,-5 7-2 16,-2 9-2-16,-5 13 7 0,-7 5-4 0,-3 9 4 15,-7 2 2-15,-8 2-2 0,-8 1 1 0,-6-4 1 16,-7-1 1-16,-8-6-8 0,-11-4 9 0,-5-5-12 16,-7-3 2-16,-7-4 14 0,-3-1-12 0,0-8 10 15,1-5-1-15,2-6-9 0,5-7 0 0,-8 3-32 16,-3-3-25-16,-4-1-41 0,-2-4-90 15,-4-2-125-15,0-3-227 0,14-7-49 0,14-2 148 0</inkml:trace>
  <inkml:trace contextRef="#ctx0" brushRef="#br0" timeOffset="45051.8199">10605 17083 1366 0,'0'0'-26'0,"0"0"-68"16,0 0 53-16,0 0 23 0,0 0 9 0,0 0 12 16,46 146 0-16,-59-105-3 0,-7 2 16 0,-10 1 9 15,-10-2 13-15,-1-3 7 0,-4-9 0 0,-1-3 5 16,-4-7 4-16,6-4 14 0,-1-4 6 16,4-4 14-16,8-5 17 0,4-1 1 0,10-2 6 15,6-2-11-15,5-1-23 0,7-1-32 0,1-2-61 16,6 0-31-16,5-1-18 0,6-2 0 15,7-2 42-15,3 0 10 0,4 0 11 0,3 0 10 16,-2 3-4-16,-1 2 1 0,-1 3-3 0,-9 2-6 0,-2 1-21 16,-7 0-19-16,-3 3-20 0,-9 0-11 15,0 4 36-15,-11 0 29 0,-4 4 22 0,-10 2 25 16,-5 1-17-16,-3-3 4 0,-5 1 6 0,-4-3-14 16,3-4 3-16,2-1-22 0,2-2-38 15,3-2-51-15,3 0-100 0,6-4-150 0,7 1-152 16,7-3-294-16</inkml:trace>
  <inkml:trace contextRef="#ctx0" brushRef="#br0" timeOffset="45831.9379">11377 16941 428 0,'0'0'351'0,"0"0"-204"0,0 0 61 16,0 0 58-16,0 0 12 0,0 0-16 0,0 0-69 15,0 0-95-15,0 0-93 0,0 0-79 0,0 0-29 16,0 0 14-16,0 0 47 0,0 0 46 16,4 48 10-16,-7 7 9 0,-3 6-13 0,3 3-7 15,-2-1 8-15,0-3-12 0,0-5 7 0,0-7-3 16,-2-7-2-16,3-7 6 0,-4-8 2 0,-2-6 14 15,0-3 1-15,-2-7 18 0,-4-4 4 0,3-4 6 16,-6-2 14-16,4-8-13 0,-4-6 6 16,0-7-10-16,1-6-17 0,3-7 1 0,-1-6-19 15,6-6-2-15,-1-2 3 0,3-2-12 0,6 0 7 16,1 2-6-16,1 5-6 0,4 10 1 0,5 6-5 16,6 9-19-16,-3 8-27 0,2 5-6 15,4 5-16-15,2 0 10 0,1 8 27 0,5 2-3 16,0 2 26-16,4 1 9 0,0-1-4 0,1-4 20 15,0-3-9-15,1-4 5 0,-2-1 12 16,-1-4 3-16,0-3 15 0,-5-6 13 0,1-2 14 16,-6 0 9-16,-2-5 10 0,0-2-3 0,-3-1-11 15,-1-2 4-15,-3 2-13 0,-5-2-3 16,-5 0 2-16,0 1-13 0,0 0-5 0,-10-1-7 16,-1 0-16-16,-3 3-4 0,-3 2-11 0,-1 5-8 15,6 4-4-15,0 5-15 0,0 5-13 0,3 1-13 16,0 8-8-16,0 7 4 0,6 6 4 0,2 6 4 15,1 3-3-15,11-1 0 0,4 0-7 0,10-2 4 16,0-2 8-16,6-6-7 0,4-3 7 16,-1-3-1-16,3-4 0 0,-2-5 17 0,3-4 10 15,-4 0 11-15,-3-3 18 0,-1-5 1 0,-5-2 9 16,-3-1 7-16,-3-1 4 0,-5 1 19 0,-3 1 14 16,-3-1 13-16,-5 2 2 0,-2 0-8 15,-1 4-16-15,-1 0-22 0,-3 3-24 0,-4 1-27 16,-3 1-18-16,-1 0-12 0,-6 8-4 0,-1 4 13 15,-2 4 0-15,1 2 9 0,0 0 17 16,5-1-6-16,0-3 10 0,6-5-5 0,6-3-14 16,2-1-6-16,1-2-8 0,0 0-2 0,2-3 14 15,7 0 22-15,0 0 19 0,2-6 14 0,2-1 10 16,4-2-15-16,-3 0-4 0,3 0-1 16,-4 1-13-16,1 2 0 0,-3 2-11 0,0 3-12 15,-2-1 3-15,-2 2-9 0,2 0 6 0,0 6 1 16,0-1-19-16,1 2-31 0,1-1-84 0,-1 0-127 15,7-4-150-15,-3-1-83 0,-1-1 43 0,-4 0 66 16</inkml:trace>
  <inkml:trace contextRef="#ctx0" brushRef="#br0" timeOffset="46050.1759">12286 16823 168 0,'0'0'478'0,"0"0"-51"0,0 0-21 16,0 0-65-16,0 0-72 0,0 0-83 0,0 0-79 16,0 0-72-16,0 0-61 0,0 0-31 0,0 0-14 15,0 0 9-15,0 0 26 0,0 0 7 16,-29-11 13-16,40 27 10 0,7-3 4 0,2-2 21 15,6-5 4-15,1-5 7 0,3-1 9 0,3-7-7 16,-1-5 5-16,-3-3-2 0,-2-2-5 16,-3-1 5-16,-6-2 10 0,-1 1 4 0,-6-1 10 15,-3 0 6-15,-5 2-6 0,-3-2 3 0,0 5-10 16,-2 0-17-16,-6 2-12 0,-2 2-33 0,-2 1-23 16,-5 4-39-16,2 3-52 0,-3 3-74 15,-2 3-149-15,6 5-283 0,4-3-772 0</inkml:trace>
  <inkml:trace contextRef="#ctx0" brushRef="#br0" timeOffset="46152.9457">12731 16872 1843 0,'0'0'651'0,"0"0"-749"0,0 0-128 16,0 0-284-16,125-52-890 0</inkml:trace>
  <inkml:trace contextRef="#ctx0" brushRef="#br0" timeOffset="46830.5307">13279 16399 1531 0,'0'0'613'0,"0"0"-599"0,0 0-10 0,0 0-8 16,0 0 2-16,0 0 3 0,0 0 3 15,0 0 3-15,0 0-9 0,0 0 0 0,0 0 0 16,0 0 2-16,0 0 17 0,0 0 5 0,0 74 3 15,2-35 2-15,-1 3-6 0,0 2-3 0,3-2-5 16,-1-3-1-16,3-5-5 0,1-3-1 0,1-4 1 16,2-3-7-16,1-6 6 0,-1-2-9 0,1-4 0 15,0-2 6-15,-2-5-5 0,1-3 14 16,-1-2 10-16,-1-1 15 0,-4-7 14 0,4-6-1 16,-3-2-4-16,0-8-12 0,-3-3-6 0,-2-1-2 15,0-4 1-15,-3 0-1 0,-7-1-5 16,-2-5 3-16,-4-1-6 0,-3-4-3 0,-2 0 1 15,-1-2-9-15,-1 4 4 0,-3 2-1 0,3 1-6 16,0 5 6-16,1 3-7 0,2 5 3 0,1 2 5 16,2 7-5-16,-2 3 5 0,3 3-4 15,0 4-5-15,-1-1-3 0,4 4 0 0,0 0 2 16,-1 2-1-16,5 1 3 0,0 0-6 0,0 0-1 16,0 0 0-16,1 0-4 0,0 4 5 0,-2-2 1 15,6 1-4-15,-3 0 4 0,1 1-9 16,1-1 0-16,-1 3 4 0,2-1-7 0,1 3 6 15,0 2-4-15,0 4-6 0,2 3 8 0,1 5-4 16,0 5 5-16,1 3 5 0,6 6 1 0,5 2 3 16,2 2 3-16,7 1 2 0,6-2-3 15,4-4 4-15,3-2-4 0,3-8-10 0,3-5 1 16,-1-7-13-16,1-7-9 0,-1-6 3 0,-1-1-13 16,-1-11 6-16,0-8 7 0,-6-5 4 15,-3-8 22-15,-2-4 4 0,-3-3 8 0,-2-4 4 0,-4 0 2 16,-1-2 8-16,-5-2 4 0,-5 1 9 15,-1-3 0-15,-4-1 3 0,-1-2 1 0,-8-2-2 16,0 0 10-16,-5-2-7 0,-4 2 2 0,1 2 2 16,-2 7-10-16,0 5 8 0,3 10-2 0,-2 11-6 15,6 7-4-15,2 6-20 0,1 7-20 16,1 0-22-16,-1 8-11 0,-2 12 0 0,-1 7 8 16,0 11 15-16,1 8 6 0,1 6 4 0,6 3 3 15,3 1-2-15,0 4 5 0,11 0-3 16,1 0 0-16,4-2-5 0,3-1-44 0,3-4-63 15,4-3-103-15,2-7-190 0,-6-11-290 0,-7-11-767 0</inkml:trace>
  <inkml:trace contextRef="#ctx0" brushRef="#br0" timeOffset="47217.6747">14038 16186 2525 0,'0'0'42'0,"0"0"-18"0,0 0-3 0,0 0-13 16,0 0-3-16,0 0-7 0,-126-57-2 15,105 57-5-15,-1 5 0 0,1 2 3 0,-3 3-3 16,2-2 7-16,2 0-7 0,4 2 5 0,1-2 5 16,6-2-8-16,3 1 7 0,2-1-11 0,1-1-7 15,3 2 2-15,0-1-5 0,0-2 9 0,3 1 5 16,4-1 3-16,0 1 3 0,4 2 0 16,2 0 4-16,2 2-2 0,4-2 3 0,3 0-4 15,0-1-9-15,0-3-6 0,2-3-13 0,2 0-8 16,-3-6-1-16,3-7-5 0,-2-3 11 15,0-5 11-15,-1-5 10 0,-3-2 17 0,-2-7-1 16,-1 0 12-16,-3-4 7 0,-2-2 8 0,-2-2 13 16,-4-4 5-16,-5-1 8 0,-1-4 9 15,-1-1 10-15,-7-5 10 0,-4 3 0 0,-1 3 9 16,-3 7-6-16,2 11-1 0,1 7-3 0,4 9-23 16,1 9-10-16,5 3-35 0,0 6-41 0,2 6-12 15,1 9-18-15,0 11 15 0,0 10 25 0,1 11 4 16,5 10 11-16,6 3 0 0,3 3 1 0,2 0-4 15,4 0-32-15,2-5-77 0,-3 0-141 16,1-3-244-16,-7-16-284 0,-3-13-727 0</inkml:trace>
  <inkml:trace contextRef="#ctx0" brushRef="#br0" timeOffset="47616.9858">14101 15994 2523 0,'0'0'9'0,"0"0"-11"16,0 0 4-16,0 0-8 0,0 0-13 0,0 0-26 16,0 0-30-16,0 0-13 0,0 0 5 0,0 0 23 15,0 0 24-15,0 0 9 0,0 0 5 0,0 0-4 16,25-74 7-16,1 69 10 0,0-1 2 16,4 0 6-16,-2 1 0 0,2-2 1 0,-1-1 4 15,-2-2 2-15,-1 3 5 0,-6-2 9 0,-2 0 9 16,-6 2 16-16,-3 4 18 0,-6-1 16 15,0 3 10-15,-3 1-6 0,0 0-23 0,0 0-36 16,-3 2-32-16,0 4-16 0,-5 3-6 0,2 2 10 16,0 3 5-16,0 0 8 0,4 0-1 0,1 1-5 15,1-4 0-15,4 0-3 0,6-2 1 0,4-4 9 16,1 0 2-16,6-2 10 0,1-3 4 0,3-1 4 16,1-6 0-16,2 1 0 0,-3-1 3 15,-3 0 9-15,-4 1 16 0,-3 1 11 0,-5 3-1 16,1 1-7-16,-3 1-21 0,-1 0-15 0,-1 1-6 15,0 5-10-15,3 2 7 0,-2 1-2 16,2 3 0-16,1 0-11 0,2 1-74 0,2-3-118 16,3-2-239-16,-4-3-207 0,-2-3-609 0</inkml:trace>
  <inkml:trace contextRef="#ctx0" brushRef="#br0" timeOffset="47835.9643">15021 15715 1454 0,'0'0'284'0,"0"0"-30"0,0 0-56 16,0 0-62-16,-23-125-41 0,16 111-36 15,1 4-26-15,1 5-21 0,4 3-11 0,-2 2-22 16,2 0-23-16,1 1-14 0,0 5-5 0,0 7 19 16,0 1 22-16,5 5 26 0,3 0 6 0,1 3 1 15,2 0 9-15,2 2 1 0,1 2 4 0,2 0 3 16,-3 0-2-16,5 0-3 0,-4 0 0 0,3-2-1 16,-5-1-3-16,2 0 4 0,-1 0-3 0,-5 0-4 15,-3 0 2-15,-2 0-12 0,-3-1-11 16,-5 0-34-16,-5-1-54 0,-4-2-64 0,-2-5-89 15,-1-1-84-15,-1-4-88 0,1-4-48 0,3-3 40 16,5-1 17-16</inkml:trace>
  <inkml:trace contextRef="#ctx0" brushRef="#br0" timeOffset="48732.0256">15259 15731 1284 0,'0'0'380'16,"0"0"-125"-16,0 0-32 0,0 0-60 0,0 0-37 16,0 0-25-16,0 0-37 0,0 0-26 0,0 0-15 15,0 0-20-15,0 0 2 0,16-94 0 16,-11 86-2-16,-1-2 8 0,-2 2-3 0,1-1 0 15,-1 0 2-15,-2 1 0 0,0 2-3 0,-2 0-6 16,-3 3-9-16,-3-1-15 0,1 4-17 0,-6 0-7 16,1 5-7-16,-4 7 10 0,-2 7 10 15,-2 3 10-15,0 5 13 0,4 1-3 0,5-2 2 16,3-1-2-16,7-3-7 0,2-2 8 0,11-3 3 16,4-4 9-16,9-2 15 0,6-8 3 15,6-3 5-15,9-11-2 0,2-6-17 0,1-9-16 16,2-5-17-16,-3-3-5 0,-1-4 4 0,-5-3 17 15,-4-2 10-15,-6-3 4 0,-2-3 16 0,-5 0-4 16,-5-3 14-16,-4-1 12 0,-2 0 2 0,-4-2 9 16,-4 0 6-16,-2-1-1 0,-4-1-2 0,0 1 4 15,-1 3-8-15,-7 6-3 0,-2 7 1 16,-1 7-1-16,1 9 5 0,0 6 2 0,1 8-9 16,4 7-17-16,-1 3-27 0,2 1-33 0,-1 14-9 15,0 8 0-15,-2 11 14 0,2 11 22 0,1 8 5 16,4 5 3-16,4 5 1 0,9-3 2 15,2-1 3-15,8-2 3 0,2-5-2 0,0-3-6 16,1-2-21-16,0-7-60 0,-2-1-108 16,-3-5-179-16,-10-11-325 0,-2-7-784 0</inkml:trace>
  <inkml:trace contextRef="#ctx0" brushRef="#br0" timeOffset="48858.3897">15651 15122 1860 0,'0'0'1134'0,"0"0"-1108"0,0 0-34 16,0 0-21-16,0 0-12 0,0 0-5 0,0 0-6 16,0 0-156-16,139-37-407 0,-109 42-921 0</inkml:trace>
  <inkml:trace contextRef="#ctx0" brushRef="#br0" timeOffset="54534.2221">16494 10303 734 0,'0'0'67'0,"0"0"7"0,0 0 1 0,0 0 21 0,0 0 12 16,0 0-8-16,-111-125-19 0,92 107-32 15,1 0-26-15,-4 2-8 0,-1 0-8 0,0 0 2 16,-2 0 1-16,1 2 2 0,-1-1 6 0,-1 1 0 16,-1 1-3-16,3 0-1 0,-4 0 7 15,0 1-2-15,2 0 15 0,-3 1 9 0,-1 0 0 16,0-2 11-16,0 2-2 0,0-2-4 0,0-1 7 16,0 0-6-16,-2 0-2 0,0-1-1 0,-5 0-10 15,3 0 2-15,-7-1-4 0,2 1-5 0,-1 1 0 16,-3-2-9-16,-1 5-7 0,-3-1-3 15,1 1-7-15,-4 2-1 0,1 0 0 0,-3 0-1 16,1 2-1-16,2 0 4 0,-3 2-4 0,1-2 0 16,0 3 6-16,-3-2-9 0,0-1 6 15,0 1 0-15,-3-1-7 0,2-2 8 0,-2 1-2 16,-4-3 1-16,0 1 4 0,-2 3 0 0,0-3-4 16,-2 0 3-16,1 1-4 0,1 0-2 15,0 3 8-15,0-2 0 0,0 2-1 0,2-1 5 16,-2 1-7-16,2 0-1 0,1 0 7 0,1 1-6 15,1 2 4-15,0 0 3 0,-1 1-9 0,3 0 7 16,-1 1-1-16,1 1-2 0,1-1 4 0,-1 1-2 16,-1 0-1-16,-2 0-1 0,2 4 0 15,-2-1-7-15,2 4 4 0,1-1-1 0,-2 3-3 16,5 1 5-16,-1 1-6 0,4 0-3 0,1 2 6 16,1 0-5-16,0 0 3 0,5 2 0 15,-1 2-6-15,3-2 3 0,-1 2 0 0,1-3-3 0,2 4 7 16,-1-2-3-16,-1 1 2 0,3 2 2 15,-1 2-2-15,3 1 0 0,-1 1 2 0,0 1 0 16,3 2-3-16,1 1 2 0,-1-2-5 0,2 5-1 16,1-2 7-16,0 4-4 0,0 1 3 0,-1 1 1 15,0 3-7-15,1 1 4 0,1 1 0 16,0 0 0-16,-1 3 2 0,2-1 0 0,-2 1-2 16,1 1 0-16,0 1 1 0,0 2 3 0,0 0-3 15,1 2 1-15,-2-2-2 0,2 2-5 16,4 1 6-16,-3-2-2 0,6 3 7 0,-4 0 4 15,4 1-7-15,3 2 0 0,0-2-4 0,2 3-1 16,0-1 6-16,-2 3 2 0,4 1-1 0,-3 0-1 16,1-2-3-16,2 0-2 0,-1-3 1 15,3 2 1-15,-1 0 1 0,-1 2-2 0,4 1-3 0,-3 0 2 16,0-1 0-16,3 2 4 0,0 0 3 16,0 0-3-16,-1 1 5 0,3-2-1 15,0 0-3-15,0 0 2 0,4-1-4 0,-1 1-2 16,4-1 6-16,2 2-1 0,0-1-4 0,0 2 5 15,2 0-3-15,7 1 1 0,-1-2 9 0,2 1-6 16,3-2-2-16,-2-1-1 0,5 0-4 0,0 1 6 16,4 1 5-16,0 3 2 0,6-1 5 0,-2 3-4 15,5-2 0-15,1 0 2 0,1 0-4 16,2-3-1-16,5 0 0 0,1-2-2 0,3-4-4 16,0-1 3-16,5-3-1 0,-1-3-1 0,5 2 3 15,5-3-3-15,-2 0-1 0,4-1 3 0,-1-3-3 16,3 3 2-16,1-3-1 0,4 1-3 15,-1 1 0-15,2-4 1 0,4 2 0 0,4-1 1 16,0-1 0-16,6-3-1 0,1 1 0 0,0-4 1 16,3 0-1-16,0 0 0 0,6-2 0 15,2-1-4-15,2-2 4 0,2-3-2 0,-1-1 0 16,4-1 4-16,-1-2-2 0,-2 0-1 0,6-3 0 16,0 1-1-16,1-3-1 0,4-1 4 0,-2-3 0 15,6-1-6-15,-2-2 0 0,2-1-1 0,2-4 0 16,-1 0 9-16,2 0-3 0,2-3 4 15,1 0-2-15,-3 0-5 0,4-6 8 0,0-1-9 16,2-2 5-16,2-4 3 0,-4-2-5 0,-1-2 4 16,-1-4-1-16,-3-3 1 0,-3-3 3 0,-2-1 4 15,-3-5 3-15,-2-1 0 0,-7-4 3 0,1-3-1 16,-4-3 0-16,-2 1 5 0,-1-6-3 16,1 0-1-16,2-4-4 0,-1-3-9 0,0-1 1 15,1-5-6-15,-1-1-1 0,-1-1 8 0,-4-4-6 16,-3-1 5-16,-6-2 1 0,-5-2-5 15,-8-1 5-15,-3-4-1 0,-3-4 4 0,-6-3 4 16,-4-2-4-16,-1-3 0 0,-5-2-1 0,-3-1-7 16,-2-2 2-16,-5-2-1 0,-5-3-3 0,-5-4 4 15,-5 2 3-15,-5-1 4 0,-5 0 3 16,-5-2 0-16,-3-4-4 0,-2-2-2 0,-9-3-5 16,-7-2-3-16,-5-3 2 0,-6 1-4 0,-9-1 0 15,-5-3 1-15,-7 0-1 0,-7 2 2 0,-2 0 13 16,-8 4-3-16,-4-1 6 0,-9 3 1 0,-9 0-7 15,-10 0 4-15,-12 2-5 0,-13 3-3 16,-13 5-2-16,-16 7-2 0,-14 5-1 0,-21 6 1 16,-20 10-1-16,-27 10-3 0,-23 9 1 0,-31 12-5 15,-32 13-2-15,-30 12 3 0,-33 14-12 16,-31 12-24-16,-35 20-58 0,-35 19-126 0,107-2-358 16,117-11-1043-16</inkml:trace>
  <inkml:trace contextRef="#ctx0" brushRef="#br0" timeOffset="59270.5468">22330 5178 2614 0,'0'0'26'0,"0"0"-19"0,0 0 1 0,0 0-1 15,0 0 0-15,0 0-7 0,0 0-66 0,0 0-22 16,0 0 1-16,0 0 13 0,0 0 70 0,0 0 30 15,-37 113 5-15,42-34 8 0,4 10-11 0,-1 8-3 16,1 4-5-16,-1 1-10 0,0-2 0 16,2-6-3-16,-1-3-2 0,1-10-7 0,2-6-12 15,0-8-35-15,-1-7-61 0,2-7-82 0,-1-8-119 16,3-7-134-16,0-9-113 0,-5-12-203 16,1-8 652-16</inkml:trace>
  <inkml:trace contextRef="#ctx0" brushRef="#br0" timeOffset="59533.2606">22923 5743 1905 0,'0'0'-73'0,"0"0"-10"16,0 0 23-16,0 0 39 0,0 0 51 16,0 0 9-16,0 0-2 0,0 0 16 0,0 0 28 15,0 0 42-15,0 0 40 0,0 0 10 0,0 0-6 16,0 0-20-16,21 31-35 0,-21-36-26 15,0-1-28-15,0-4-23 0,-1-2-1 0,-3 0-1 16,-1 1 3-16,-2 0-3 0,-2 0-5 0,-1 1-10 16,-2 3-9-16,0 0-9 0,-2 2-10 0,0 2-6 15,-1 0-7-15,0 2-6 0,4 0-11 0,1-1-28 16,4 1-37-16,3-2-78 0,3 1-136 0,5-2-119 16,10-3-135-16,-4 1-41 0,0 0-131 0</inkml:trace>
  <inkml:trace contextRef="#ctx0" brushRef="#br0" timeOffset="59803.8103">23359 5427 965 0,'0'0'330'0,"0"0"-96"0,0 0-52 0,0 0-30 15,-62 151-22-15,48-115-24 0,4-2-33 0,3-5-20 16,5-6-12-16,2-4-2 0,3-3 3 0,4-3 4 16,3-2 4-16,4-4 4 0,2-3 3 15,5-3 1-15,3-1-4 0,5-3-6 0,0-8-7 16,4-4-7-16,-3-2-5 0,-3-2-4 0,-5-1 0 15,-5 1-1-15,-6-1 3 0,-4 0-2 16,-5-1-4-16,-2 0-12 0,-7-1-11 0,-5 1-11 16,-3 3-9-16,-6 3-3 0,-4 2-4 0,-3 4-4 15,-4 4-3-15,-3 3-3 0,3 2 0 16,1 0 2-16,7 0-6 0,4 0-11 0,9 0-24 0,5 0-67 16,6-2-133-16,2-1-73 0,12-2-63 15,8 0-35-15,9-6 53 0,8 0 67 0,-5 1 167 16,-9 2 162-16</inkml:trace>
  <inkml:trace contextRef="#ctx0" brushRef="#br0" timeOffset="60000.0896">23864 5514 0 0,'0'0'36'16,"0"0"278"-16,0 0 20 0,144 40 0 15,-108-34-3-15,-4-5-32 0,0-1-35 0,1-2-50 16,-6-6-45-16,-1-2-29 0,-5-3-30 0,-6-1-13 16,-3 1-6-16,-5-2-11 0,-1-1-4 15,-6 0-6-15,0 0-10 0,-9-1-12 0,-7-2-13 16,-5 0-22-16,-7 1-17 0,-6 2-8 0,-7 1-10 15,-5 6-4-15,1 5-3 0,-4 4-10 0,5 0-15 16,2 13-33-16,4 5-57 0,7 7-78 16,7 5-121-16,9 7-170 0,5-6-124 0,7-7-346 0</inkml:trace>
  <inkml:trace contextRef="#ctx0" brushRef="#br0" timeOffset="60649.898">23354 11448 0 0,'0'0'84'0,"0"0"44"0,0 0 76 0,0 0 87 16,-20-132 64-16,18 114 22 0,0 6-44 15,1 4-69-15,1 5-78 0,-1 3-77 0,1 0-61 16,0 0-51-16,0 5-13 0,0 6 8 0,0 9 13 15,0 8 17-15,0 8 10 0,-3 8 0 0,0 10 1 16,-4 6 4-16,-2 7-10 0,-3 4-5 0,1 4-10 16,0-3-6-16,-2-4-2 0,5-6-2 0,-1-6-8 15,1-4-21-15,6-5-35 0,-1-4-72 16,3-2-111-16,0-4-178 0,0-11-175 0,2-8-493 0</inkml:trace>
  <inkml:trace contextRef="#ctx0" brushRef="#br0" timeOffset="60934.2293">23602 11808 1826 0,'0'0'166'0,"0"0"-217"0,0 0-46 16,0 0 12-16,0 0 65 0,0 0 69 0,18 150 11 16,-12-100-9-16,-2-2-16 0,4-4-16 15,1-7-8-15,2-5-2 0,1-7 0 0,5-5 3 16,-5-7 8-16,4-3 2 0,-2-4 11 0,-2-6 10 15,-2 0 14-15,-1 0 16 0,1-8 7 0,-4-5-3 16,-1-2-11-16,-4-5-18 0,-1-2-12 0,-1-6-10 16,-9 0-6-16,-6-5 4 0,-4 0 7 15,-5 1 5-15,-6-1 1 0,1 1-9 0,-2 4-11 16,1 4-10-16,2 5-11 0,5 3-8 0,6 7-15 16,5 4-34-16,6 5-71 0,3 4-82 0,4 9-90 15,0 6-111-15,6 7-85 0,2-5-9 0,-2-4-88 16</inkml:trace>
  <inkml:trace contextRef="#ctx0" brushRef="#br0" timeOffset="63918.1869">22194 6745 1460 0,'0'0'-28'0,"0"0"-46"0,0 0 2 16,0 0 14-16,-130 14 23 0,103 9 24 0,-3 6 9 15,-5 10 0-15,-1 4 7 0,-2 10 7 0,-2 5 6 16,-1 10 13-16,-2 10 7 0,-2 10-1 0,0 16 2 15,-4 12-5-15,2 12-3 0,-1 8-2 16,4 9-9-16,3 2-2 0,6 4-3 0,9-2-4 16,11-5 0-16,14-10 2 0,8-11 3 0,20-11 7 15,13-13 13-15,15-14 1 0,12-12 9 0,14-15 8 16,8-13 1-16,8-15 3 0,7-14-4 16,4-16-10-16,0-7-3 0,-1-22-10 0,-2-13-9 0,-2-14 4 15,-5-14-7-15,-3-11 2 0,-7-12 2 16,-8-12-9-16,-8-10-6 0,-11-13-6 0,-11-10-12 15,-9-13-3-15,-11-9 1 0,-11-8 8 0,-11-8 21 16,-8-5 18-16,-13-4 25 0,-14 0 17 0,-13 1 18 16,-16 4-11-16,-13 10-19 0,-13 16-27 15,-15 22-37-15,-10 26-24 0,-12 26-21 0,-13 28-16 16,-7 28-12-16,-8 25-6 0,-6 34-4 0,-5 26-21 16,-3 28-39-16,-2 26-55 0,0 28-62 15,1 25-114-15,41-29-92 0,41-39-240 0</inkml:trace>
  <inkml:trace contextRef="#ctx0" brushRef="#br0" timeOffset="65149.5126">22689 10774 554 0,'0'0'164'0,"0"0"-133"0,0 0 29 0,-54-118 25 15,38 99 3-15,-1 3-22 0,-2 4-36 0,-2 3-36 16,0 3-20-16,-7 2-9 0,-4 4 5 0,-3 0 7 16,-7 3 7-16,1 3 14 0,-4 2 1 15,0 1 5-15,-1 2 8 0,-5 2-2 0,0 3 1 16,0 4 4-16,-5 4-2 0,-2 5-3 0,-4 6 3 16,-4 8-4-16,-1 7 1 0,-5 7 3 15,-2 7-4-15,-1 8 4 0,4 6-1 0,5 7 0 16,2 0 7-16,4 3 2 0,6 1 11 0,10 4 11 15,3 4 1-15,7 6 9 0,11 2-5 16,5 0-4-16,8-1-2 0,8-2-5 0,4-5 2 16,12-5-5-16,8-3 5 0,8-8-4 0,8-5-1 15,8-7 4-15,5-11-6 0,11-9 5 0,5-11 0 16,7-8 0-16,7-13 4 0,7-10-1 16,4-7-1-16,4-14-1 0,7-13-8 0,5-8-5 15,3-14-9-15,0-6-3 0,-2-9-3 0,-4-10 5 16,-10-4 4-16,-9-6 9 0,-12-9 3 0,-11-7-4 15,-15-11-1-15,-8-7-2 0,-15-10-5 0,-7-4 7 16,-13-6 9-16,-8 2 0 0,-17 4 12 16,-10 7-8-16,-12 13-25 0,-10 16-22 0,-13 20-37 15,-11 21-25-15,-12 18-9 0,-18 22-12 0,-15 15-31 16,-22 20-98-16,-19 25-148 0,30-3-142 0,40-9-435 0</inkml:trace>
  <inkml:trace contextRef="#ctx0" brushRef="#br0" timeOffset="68317.7621">20744 13672 337 0,'0'0'69'16,"0"0"34"-16,0 0 28 0,0 0 22 0,0 0 14 15,0 0 3-15,66-125 1 0,-54 106-4 16,-2 2-7-16,-1 2-17 0,-3 1-12 0,0 1-14 16,0 3-19-16,-4 1-18 0,-1 2-20 0,-1 1-17 15,-1 0-23-15,-6 1-23 0,-3-1-20 16,-5 0-13-16,-11 0-3 0,-9 2 6 0,-19-1 10 16,-10 1 9-16,-14 2 7 0,-11-1 5 0,-8-1 5 15,-7-1 0-15,-4-1 2 0,-2-4 3 0,0 2 1 16,-6-2 4-16,5 0 7 0,8 4 1 15,5 0 5-15,10-1-2 0,8 2-1 0,12 1-3 16,13 3-6-16,9 0-3 0,13 1-7 0,13 0-5 16,8 0-9-16,9 1-13 0,3 2-6 0,3 1 3 15,10 3 15-15,13 2 18 0,10-1 14 0,21 0 5 16,17-2-7-16,19-2-1 0,18-2-7 16,17-1-3-16,13 1-1 0,7-2-4 0,8 1-2 15,0 2 1-15,3-1-4 0,-2 2 5 0,2-1-4 16,-3 1-1-16,-4-1 3 0,-3 1-1 0,-4-3 3 15,-7 2 2-15,-4-2-1 0,-11 0 0 0,-12 0 0 16,-14 1-1-16,-16 2-3 0,-16-1 2 16,-19 2-6-16,-15-1-8 0,-17 0-12 0,-12-1-12 15,-8 1 6-15,-20 0 10 0,-19 0 13 0,-27 2 14 16,-23 1-5-16,-27 0-1 0,-25-2-3 16,-20 2-3-16,-17-3-4 0,-16-2 1 0,-11-1 4 15,-13-1 0-15,-9 0 6 0,-7 0 0 0,-6 0-3 16,-5 0 4-16,6 0-5 0,5 3-1 15,15 0 3-15,15 1-6 0,24-2 5 0,23 2 0 16,22-3 1-16,29 1 4 0,28-2 0 0,26 0 0 16,26 0 2-16,22 0-29 0,14 0-3 0,26-2-2 15,24 1-1-15,22-4 26 0,24-2 6 0,23-4 2 16,19 1-4-16,17-1 3 0,15 0-4 16,8 2 0-16,10 3 0 0,5 3-3 0,1 3 2 15,1 0-2-15,-1 3 2 0,-4 7 1 0,-8 1 2 16,-6 3 0-16,-10 3-3 0,-13 2 0 0,-13 0 0 15,-16 6 1-15,-18-4 4 0,-17 1-2 0,-22 0-1 16,-18-3-7-16,-20-3-11 0,-16 0-10 16,-14-5-4-16,-10 0 8 0,-20-4 18 0,-18 1 15 15,-24-2 9-15,-24 0-4 0,-24-2-4 0,-23 0-3 16,-19-3-1-16,-17-1-3 0,-14-1-1 0,-10-4 1 16,-12-2-5-16,-7 2 4 0,-3-2 0 15,1 1-4-15,1 1 5 0,4 1-7 0,7 3-6 16,14 0-3-16,11 1-8 0,16 0 1 0,21 0-2 15,23 0-1-15,25-1 6 0,25-2 2 16,27-1 15-16,20-1 12 0,24 0-29 0,12 0-18 16,23-4-17-16,21-1-11 0,22-2 21 0,20-3 23 15,20-5 11-15,22 1 2 0,13-4 15 16,13 1-7-16,9 2-1 0,6 2 3 0,7 2-8 16,4 5 5-16,-3 2 1 0,-2 4-4 0,-3 2 4 0,-8 3-4 15,-10 0 1-15,-11 6 1 0,-11 1-1 0,-13 2 2 16,-19 1-4-16,-13 2 0 0,-21-2-6 15,-16 2 3-15,-20-4-1 0,-16-1-24 0,-14-1-8 16,-9-2-1-16,-17-4 9 0,-16 0 25 16,-15 0 12-16,-21 0 3 0,-20 0-3 0,-21-4-4 15,-17-2 3-15,-16 0-5 0,-11 0-1 0,-5-4 0 16,-9 1 2-16,-3-1-5 0,6-2 0 0,3 2-2 16,9 0-10-16,12 1 1 0,16 1-10 15,15 1-19-15,19 1-22 0,21 1-29 0,20 2-19 16,25 0-3-16,18 2-21 0,17 0-5 0,23 1-14 15,26-1 7-15,20-1 41 0,24-1 34 0,20-3 41 16,15-2 18-16,16 1 13 0,11-1 5 16,10 3 1-16,11 2 5 0,1 1-2 0,5 2 4 15,-1 2 3-15,-4 4-1 0,-1 2 1 0,-6 2 2 16,-9 2-1-16,-8 0 2 0,-10 0-3 16,-13 4-3-16,-16-1-6 0,-15-1-6 0,-19 3-13 15,-17-2-20-15,-18-3-35 0,-22-1-44 0,-16-2-8 16,-17-4-3-16,-6-1 86 0,-3-3 38 0</inkml:trace>
  <inkml:trace contextRef="#ctx0" brushRef="#br0" timeOffset="69064.8692">21049 14059 667 0,'0'0'-11'16,"-226"-4"-7"-16,83 4 12 0,-8 7 8 15,3 4 4-15,-4 3 2 0,-6 1-3 0,-5 4 1 16,-2-1-3-16,-5 4 1 0,-2 0 4 0,0 2 0 16,3 0-4-16,0 0-2 0,8 0 3 0,8-2-3 15,11-2 5-15,12-1-3 0,13-2-4 0,17-1 0 16,16-1-2-16,18-4 0 0,22 1-1 15,16-6-14-15,18-1-7 0,10-1 6 0,19-2 7 16,18 0 16-16,17-2 12 0,19-2-3 0,20-4-4 16,18-1 2-16,16-3-3 0,9 0 0 15,14 1 2-15,5 0-5 0,7 1 3 0,6 2 0 16,0 2-6-16,3 1-1 0,0 1-5 0,1 1 0 16,-4-1 5-16,0 2 2 0,-4 0 2 15,-7 0 3-15,-8 3-3 0,-8 1-3 0,-10 1 0 16,-14 1-1-16,-10 1 1 0,-15 0 1 0,-14-1 0 15,-19 1-1-15,-14-1-4 0,-18-1-12 0,-15-1-23 16,-12-4 6-16,-16 3 8 0,-17-3 14 16,-19 0 24-16,-23 0-7 0,-21 0-5 0,-22 0-1 0,-18-3 0 15,-19 0-1-15,-17-2-2 0,-16 0-4 16,-9-3-10-16,-14 0-7 0,-8-1-13 0,-1-2-19 16,0 0-14-16,7 0-3 0,14-2 5 0,18 1 20 15,21-1 23-15,27-3 11 0,26 2 10 16,30-3 11-16,26 2 33 0,28 0-2 0,24 1-20 15,34 2-18-15,24 0-38 0,24 0 2 0,26 0 19 16,17-1 12-16,22 0 13 0,13 3 16 0,13 0 28 16,10-2 26-16,9 6 15 0,3 0 10 15,7 3-4-15,1 2-2 0,1 1 8 0,-5 1 1 16,-3 4-6-16,-8 4-6 0,-12 0-23 0,-13 1-19 16,-17 3-16-16,-19 0-19 0,-23-1-8 0,-21 0-13 15,-24 1-32-15,-24-2-59 0,-20-1-91 16,-18 1-69-16,-23 1-89 0,-4-2-206 0,3-5 459 0</inkml:trace>
  <inkml:trace contextRef="#ctx0" brushRef="#br0" timeOffset="74817.9958">17223 9742 2094 0,'0'0'-29'0,"0"0"-4"15,0 0-12-15,131-149 13 0,-102 121 10 0,-4 6 21 16,-3 2 12-16,-3 2-2 0,-4 3 1 16,-3 0-3-16,-5 3-12 0,0-1-23 0,-5 2-41 15,-2 0-53-15,0 1-48 0,-2 1-56 0,-6-1-66 16,-4 2-33-16,-1 1 1 0,-7 1 43 16,-6 1 154-16,0 0 127 0,-3 0 0 0,0-1 0 15,1 0 0-15,4-3 0 0,2 0 0 0,5-1 0 16,3-1 0-16,3-4 30 0,3 0 250 0,2-2 58 15,4 2 24-15,2-3-48 0,0 1-61 0,0-1-56 16,0-1-57-16,4 1-43 0,0-1-25 0,-1-1-26 16,-1-1 0-16,1-1-12 0,0 0-8 15,-1-1 2-15,-1 1-16 0,2-1 0 0,0-1-4 16,-1-2-11-16,0-2 8 0,4-4-3 0,-2 1-1 16,2-6 6-16,-3-1-4 0,2-1-3 15,0-1 1-15,-1-3-2 0,1 0-3 0,-1-1 5 16,2-2-1-16,-3-2-3 0,3-2 5 0,-2 0-6 15,3-4-1-15,-2 0 4 0,1-1-4 0,-4-1 4 16,-1-1-2-16,-1 0-4 0,0-1 0 16,-1-1-1-16,-4-1 1 0,-2 1 2 0,-3 0 5 15,1 0 0-15,-1-1 1 0,0-1 2 0,3 1 3 16,1 0 1-16,-1 1 2 0,3 2-3 16,-2 4 0-16,4 0-1 0,2 1-4 0,0 0 4 15,0 4-7-15,0-2-2 0,0 1 1 0,0 1-4 16,0-2 2-16,1 1-2 0,1 1-1 0,0 0 0 15,0 2-2-15,-2 3 0 0,0 0 0 0,0 5 0 16,-6 1-8-16,0-1-6 0,-3 3-8 0,-2 0-11 16,-2 3 6-16,1 2-7 0,-6 2-5 15,0 1-4-15,0 4-13 0,-8-1-2 0,-1 3-5 16,-6 2-1-16,0 2 3 0,-7 0 6 0,-1 1 13 16,-2-1 9-16,-7 1 11 0,-1 0 5 0,-6 1 8 15,1 1 7-15,-3 0 2 0,-3 0 8 16,-5-2 3-16,0 1 4 0,-2 1 4 0,-5-2 2 15,-2 3 1-15,-6-2 2 0,0 0 0 0,-5 0 3 16,1 2 3-16,-4-3-5 0,-1 3 5 0,-1-1 2 16,-3 0-1-16,-4 1 2 0,-1 0-2 15,-1 2-3-15,-1 0-3 0,-1-1 2 0,-3 0-6 16,-5 2 4-16,1 0-4 0,-5 0-5 0,-2-2 3 16,0 0-5-16,-3 1 3 0,0-2-3 0,-5 0 3 15,5-2 0-15,-1 2-2 0,2-2 3 16,4 1-5-16,2 0-1 0,3 1 0 0,2 0-3 15,3 1 3-15,4 1-2 0,4 0-1 0,3 1 6 16,6 2-7-16,-1 1 4 0,5 0 0 0,-1 0-6 16,9 3 3-16,-2 0-1 0,7 1-2 15,6 0 0-15,4 3 2 0,2 0 2 0,5 0-1 16,3 0 3-16,3 5-6 0,0 1-2 0,5 2 0 16,1 0-6-16,0 2 5 0,2 3-3 0,0 1 2 15,0 1 6-15,2 2-3 0,0 2 1 16,2 2 0-16,-2-1-4 0,4 2 2 0,-3 1-2 15,4 0 1-15,-4 2-2 0,2 1 1 0,-4 3 2 16,0 0 2-16,-2 2 2 0,0 2 1 0,-3 5-1 16,-1 1-2-16,0 1 1 0,-2 2 3 15,2 3 2-15,-2 1 1 0,3 0-1 0,2 1-4 16,-3 1 0-16,4 0 0 0,0 3 3 0,4 2 0 16,-1-1-2-16,0 3 0 0,4 0-2 15,-2 2 1-15,5 1 0 0,-1-2 0 0,3 3 1 16,0 0-3-16,3 0 2 0,-1-1-2 0,4 1-3 15,-2 2 4-15,3 2 2 0,0 0-1 0,3 4 1 16,3 3-4-16,1 1 0 0,3 0 3 16,2 1 4-16,-1 2 7 0,2 0-2 0,-1 1-1 0,1 1 1 15,-3-1-4-15,1 2-2 0,-5 0 1 16,2-2-6-16,-4 0 1 0,-2 1 2 0,-1-4-4 16,-1 0 3-16,-2-3 0 0,0 3-5 0,0-2 4 15,-2 2 1-15,2 0-2 0,-3-2 4 0,5-1 2 16,0-1-6-16,1-5 6 0,1-2-6 15,2-6-3-15,-1-1 9 0,6-5-10 0,0-1 8 16,1-3 3-16,3-4-11 0,3-1 4 0,-1-6-3 16,5 1-5-16,2-3 1 0,0-1 0 15,8-4-4-15,1-3 3 0,4-1 4 0,3-1-2 16,6 0 8-16,0-4 3 0,6 1-1 0,4-4 9 16,2-2 0-16,10-2-1 0,2-1 10 0,7-4-5 15,7-1 4-15,8-3 0 0,5-2-7 16,8 0 2-16,2-3-4 0,7-4-3 0,3-3 0 15,5 1-6-15,4-3-7 0,2 1-1 0,-1 0-5 16,5-2-6-16,-5 1-4 0,-2 1-5 0,-1 0-9 16,-4-2 6-16,1 5 1 0,-4-3 5 15,-3 2 7-15,-5 0-6 0,1 0-8 0,-4 1-13 16,-1 1-24-16,-1-2-22 0,-2 1-15 0,3 0-8 16,0 0 5-16,6-1 14 0,-5-1 5 0,2-1 3 15,3 1 4-15,-1 0-4 0,5-1 7 16,1-2 10-16,3 2 13 0,1 0 52 0,0-2 6 15,0 0 0-15,-3-1 0 0,-2 1 0 0,0-1 0 16,-2 3 0-16,-3-1 0 0,3 0 0 0,-6 2 0 16,2 1 0-16,0-2 0 0,-6 3 0 0,-1-3 0 15,-2 1 0-15,-1 0 0 0,-1 1 0 16,2-1 0-16,-3 0 0 0,2 0 0 0,0 0 0 16,-2 1 0-16,3-1 0 0,-1 3 0 0,1 0 0 15,3-1 0-15,-1 2 0 0,2-1 0 0,2 3 0 16,0-2 0-16,-2 3 0 0,-19 0 0 15,-23 0 0-15</inkml:trace>
  <inkml:trace contextRef="#ctx0" brushRef="#br0" timeOffset="75651.0876">17043 9074 459 0,'0'0'40'0,"0"0"-12"16,0 0-2-16,0 0 9 0,2-124 22 0,5 99 29 16,-4-3 17-16,3-2-5 0,-3-2-13 0,4-2-21 15,-3-2-26-15,5-1-7 0,-2-1-13 16,-2-2-12-16,3 0 6 0,2-2-10 0,-1 0-1 16,1-1 0-16,2-2-7 0,0-2 4 0,6-3-1 15,-1-5-5-15,1-2-3 0,0 1-13 0,5-4-13 16,0-2-6-16,-2-1-1 0,1 0 2 15,-1-5 9-15,-2 2 10 0,-1-2 1 0,-5-1 7 16,-2-4 7-16,-2-2 1 0,-6 0 17 0,-1-2-1 16,-2 1 1-16,-3 1 2 0,-6-3-14 0,-2 3 1 15,-4-2 2-15,-5 0-6 0,-2 0-4 0,-4 2-1 16,-4 0-10-16,-4 1-2 0,-4 4 0 16,-4 2-8-16,-5 2-1 0,-4 3-3 0,-4 2-10 15,-6 1 3-15,-7 2-1 0,-4-2 0 0,-4 5 10 16,-4-1 0-16,-6 1-1 0,-3 5 6 0,-6 0 3 15,-3 3-3-15,-8 3 8 0,-4 1-1 0,-3 4-2 16,-7 3 5-16,0 2 2 0,-6 3 5 16,-4 3 1-16,-3 2 5 0,-3 1-3 0,-3 4 2 15,-2 1 1-15,-4 5-16 0,-1 3-29 0,-4 1-23 16,-2 6-10-16,37 2 63 0,38 2 19 0</inkml:trace>
  <inkml:trace contextRef="#ctx0" brushRef="#br0" timeOffset="77001.6004">12478 5722 279 0,'0'0'-38'0,"0"0"-9"16,0 0 23-16,0 0 11 0,0 0 0 15,0 0 3-15,-131 89 6 0,91-66 8 0,-2-2 10 16,-5 1 4-16,-5 2 2 0,-4 0 1 0,-6 1-4 15,-6 2-3-15,-4 0 3 0,-9 3-1 0,-7 0 3 16,-3 5 0-16,-4-2-6 0,-5 4-4 16,-3-2-1-16,1 0-5 0,0 1-1 0,-2 1 1 15,2 1-4-15,-2 0 2 0,7 1-4 0,-2 3-2 16,5-2-6-16,5 1-5 0,5 2-5 0,3 1-9 16,4-2-4-16,5 1 0 0,8-1 1 15,3 2 6-15,5-1 7 0,10-2 4 0,2 1 5 16,8-3 0-16,2 0 1 0,6 0 2 0,1 2 5 15,4 0 3-15,-1 1-3 0,0 2 2 16,1 1-4-16,0 4 2 0,-1-1 4 0,1 7 0 16,0 0 4-16,3 2-1 0,-3 1-4 0,0 2 3 15,2 1 3-15,1 2 1 0,-2 2 1 16,1 0 2-16,1 5-5 0,-1 1-3 0,0 3 3 16,2 1-5-16,1 4 2 0,5-1 0 0,-2 0-6 15,1-2 4-15,3 2-5 0,0-2-1 0,1 2 4 16,0-1-3-16,0 1 2 0,1-2 0 0,-1-1 0 15,0-4 0-15,2-2 5 0,3-3 2 0,-2-1 1 16,4-2 3-16,2-1-3 0,1-4 1 0,1-1-2 16,7-3-4-16,4-2 3 0,3-2-3 15,3-5 0-15,5 0 4 0,5-4 2 0,4-6 0 16,6-4 5-16,4-3-5 0,7-4 0 0,3-2 2 16,7-3-1-16,3-5 5 0,5 0 4 15,6-3 7-15,3-4 4 0,5 0 1 0,8-3-3 16,2-3-3-16,3-1 2 0,6 0-3 0,2 0 2 15,1-2-4-15,8-4-4 0,0 0 0 0,8-2-4 16,1-1 2-16,3-1-1 0,2-2-3 16,5-2-1-16,5-1-4 0,4-1-6 0,4 0-7 15,3-2-13-15,6 0-13 0,2 0-10 0,6-1-18 16,1 0-10-16,3-1-8 0,1 0 5 16,3-1 7-16,1-1 57 0,-3 3 12 0,-3 1 0 15,0 1 0-15,-5 1 0 0,-1-1 0 0,-5 3 0 16,-5 0 0-16,-4 1 0 0,-4 2 0 0,-6 0 0 15,-5 3 0-15,-6 1 0 0,-4 0 0 0,-2 4 0 16,-5 3 0-16,-2 0 0 0,-3 0 0 16,-4 0 0-16,-3 0 0 0,-3 5 0 0,-4 1 0 15,-4 0 0-15,-2-1 0 0,-7 2 0 0,-4-1 0 16,-6 0 0-16,-6-1 0 0,-4-1 0 0,-8-1 0 16,-3-1 0-16,-6-2 0 0,-9 0 0 0,-3 0 0 15,-3-6 0-15,-5-2 0 0,-6-3 0 16,-2 1 0-16,-3-3 0 0,-1-2 0 0,-2-2 0 15,0 1 0-15,3-4 0 0,1 0 0 0,0-2 0 16,4-1 0-16,1-2 0 0,3-1 0 16,4-1 10-16,1-1 8 0,4-4 10 0,-2 2 12 15,6-3 11-15,-2-2 9 0,1-2 12 0,-1-2 8 16,0-4 2-16,-2-1 2 0,-1-3-4 0,0 0-10 16,0-5-3-16,0 0-3 0,1-1-4 15,-5-2 0-15,1 0-9 0,-2-2-1 0,-2-1 1 16,0-2-6-16,-2 0 2 0,-1-2-20 0,-4-1-9 15,5-5-5-15,-3 1-11 0,-1 0 0 0,1 0-11 16,-1 2-7-16,0-2-7 0,-2 2-14 0,-2-2-14 16,0 1-16-16,-2-1-12 0,-1-1-3 15,-3 0-2-15,4-1 28 0,-2-1 17 16,-3 2 17-16,3 0 17 0,-5 2 3 0,3 0 4 0,-4 3 4 16,-1 1 1-16,0 1 0 0,-5-2 3 0,-3 2-3 15,-3 4-5-15,-2 0-1 0,-6 3-6 16,-2 3 0-16,-2 1-9 0,-6 3-11 0,-2 1-4 15,-3-2-5-15,-3 5 3 0,-6 0 6 0,-3 2-1 16,-2 0 3-16,-4 1 5 0,-3 2-4 0,-5-2 5 16,-3 2 1-16,-6 1 1 0,-6 1 5 15,-3 1-1-15,-6 1 2 0,-3 1 1 0,0 1-14 16,-6 1 11-16,0 3-1 0,-5 0 0 0,-4 2 12 16,-4 0-7-16,-6 1 1 0,-3 1 1 0,-4 2 5 15,-4 1-3-15,-3 2 3 0,-5 2 0 16,-4 1-2-16,-3 1 2 0,-1 1 0 0,-7-1 2 15,-1 4 4-15,-1-1 2 0,0 2 5 0,-4 0 7 16,-2 0-2-16,0 2-1 0,1 1-2 0,0 0-5 16,1 0 1-16,0 4-1 0,0 1 0 15,1 2-3-15,-1 0-2 0,4 0-1 0,0 5-4 16,2 2 1-16,-2 0-4 0,5 3 2 0,1-2-3 16,0 3-4-16,6 0 6 0,-2 3 3 15,5 2 4-15,1 4 12 0,6 4 5 0,0 6 10 0,8 4 8 16,2 5 3-16,13 2-4 0,7 3 4 15,9 3-6-15,9 1-5 0,11 3-1 0,2 1-14 16,9 2-3-16,2 2 2 0,5-1-3 0,2 3-2 16,3 2-9-16,-1 1-19 0,3 3-31 15,-1 4-66-15,0 5-84 0,8-18-38 0,13-17 16 0</inkml:trace>
  <inkml:trace contextRef="#ctx0" brushRef="#br0" timeOffset="79381.7784">17902 10971 35 0,'0'0'133'0,"0"0"-115"15,0 0-18-15,-72-153-9 0,48 118 0 0,0 3 5 16,-4-3 15-16,-3 2 0 0,0-2 1 15,-6-2-2-15,1-2-11 0,-4-1-1 0,-6-2-1 16,1 0-7-16,-4 1 4 0,0-1-3 0,-3 0 0 16,0 1 3-16,-1-1-6 0,-4 1-3 15,-2 3-5-15,-3 0-11 0,-1 2 0 0,-8 4-1 16,0 1 11-16,-5 4 21 0,-3 1 0 0,-2 1 0 16,0 1 0-16,-6 2 0 0,3-1 0 0,0 0 0 15,-3 0 0-15,-1-1 0 0,-2-1 0 0,-3 1 0 16,-1-1 0-16,0 2 0 0,-7 0 0 0,3 1 0 15,-3 0 0-15,-4 1 0 0,-2 2 0 16,-1-1 0-16,-4 2 0 0,-2 4 0 0,-3 1 0 16,0 2 0-16,-5 3 0 0,-1 3 0 0,-2 3 0 15,1 2 0-15,0 0 0 0,1 6 0 16,1 3 0-16,1 4 0 0,6 0 0 0,2 3 0 16,4 5 0-16,2-1 0 0,3 3 0 0,5 2 0 15,3-1 0-15,3 3 0 0,4-1 0 0,2 2 0 16,2 0 0-16,2 2 0 0,2-5 0 0,-2 3 2 15,0-2 12-15,-1 2 8 0,1-1 0 16,0 1 9-16,3 3 11 0,-4 0-7 0,1 2 4 16,-3 2-5-16,4 2-14 0,0 0-1 0,-1 5-4 15,3 2-5-15,0 2-1 0,6 0-8 0,-3 6 2 16,5-1-5-16,5 2 1 0,-1 0 4 16,-1-1-2-16,7 1 5 0,0 1 8 0,1-1 6 15,0 0 0-15,1 2 2 0,0-3-4 0,3 2-3 16,0-1 1-16,-2 1-1 0,5-2-4 15,-2 2-2-15,6-3 1 0,3 1-1 0,4-1 4 16,4-2 1-16,4-1 0 0,7 2 1 0,4-1 0 16,3 2-1-16,2 2 7 0,5 2 2 0,1-1-2 15,3 3 3-15,3-1-5 0,0 1-5 0,5 2-1 16,-3-1-1-16,3 1-1 0,2 1 4 0,0 1 0 16,0 0 0-16,0 4-4 0,2 2-4 15,1 1-1-15,-3 3-2 0,1 1-1 0,-1 1 2 16,0 1 5-16,0-2 2 0,0-2 2 0,-4 1 4 15,1-2-4-15,3 0-4 0,0-2 2 16,0-3-4-16,6 0-1 0,-2 0 0 0,4-3-5 16,-2 0 2-16,0-1-2 0,3-3-2 0,-3 1 4 15,0-1-3-15,1 1 0 0,-3 1 0 0,3 0-3 16,-4-2 2-16,3 1 3 0,-4-2 2 16,3 0 1-16,0-2 3 0,5-4 3 0,0-3 2 15,1-3 6-15,7-4 2 0,4-5 5 0,3 0 6 16,9-6 2-16,8-1 10 0,6-3 2 15,6-4 1-15,8-3 2 0,8-2-12 0,8-3-6 16,5-2-5-16,2-2-8 0,13-1-4 0,-3-3-1 16,8 0-4-16,5 0 1 0,-3-1-1 0,6-1-6 15,0 0 0-15,6-1-3 0,-1 2 0 0,3 0 1 16,-2-1-3-16,4 0 2 0,1 2-2 16,1-1-4-16,5 4 1 0,2-2 0 0,-2 2-1 15,2 1 0-15,2 1 0 0,1 2-2 0,-1 0 0 16,4 1 4-16,-5 2-4 0,0 2 0 0,-2-2-6 15,1 3-12-15,-4-1-4 0,-1 1-12 0,-5-1-7 16,-3-1-1-16,-5 2 1 0,-2-1 8 16,-3 1 11-16,-4-3 10 0,-2 1 7 0,0-3 5 15,-3-2 5-15,-3-3 2 0,0-2 5 0,-1-3-1 16,0 1 0-16,-3-3 5 0,-3-1-5 16,-2 0 2-16,-3 0-1 0,3 0-4 0,-1 0 1 15,1-1 0-15,1-3-3 0,4-1 2 0,1-3 1 16,0-4-2-16,1-2 0 0,1-2 0 0,2-2-2 15,-3-5 3-15,0-3 3 0,2-3 1 16,-2-3 6-16,-1-6 2 0,-3-2-3 0,0-4 8 16,1-2 2-16,-1-2 6 0,3-4 5 0,0-2-2 15,-1-2-2-15,1-1-6 0,-1-2 1 16,0-5 0-16,-2-3-3 0,-3-2-2 0,1-4-1 0,-3-2-1 16,-5-3 3-16,-6-1 0 0,-1-3-2 15,-4-4 1-15,-6-3 1 0,-3-4 7 0,-4-5 7 16,-5-1 1-16,0-2-3 0,-7-2-12 0,2-3-4 15,-8 0-8-15,-1-4-5 0,-6-3 6 0,-7-3 1 16,-2-1 5-16,-10-1 8 0,-4-4-6 16,-7-2-9-16,-8 0-12 0,-14 0-23 0,-10 1-15 15,-13 1-44-15,-9 8-118 0,-11 2-175 0,9 29-104 16,17 28-56-16</inkml:trace>
  <inkml:trace contextRef="#ctx0" brushRef="#br0" timeOffset="81784.3184">10764 8457 694 0,'0'0'30'0,"0"0"-5"15,0 0 3-15,0 0 26 0,-83-142 42 0,81 117 21 16,2 0-2-16,2 2-15 0,8 4-34 16,1 2-23-16,6 6-15 0,-2 2-25 0,7 4-13 15,2 5-10-15,2 0-5 0,3 6-3 0,4 7 2 16,1 5 1-16,-1 4 2 0,0 5 11 16,3 2-2-16,-3 4 5 0,3 3 1 0,-1 0-7 15,-2 0 4-15,2-2-1 0,-4-2 4 0,0-6 12 16,-1-4 4-16,0-5 8 0,-1-4 16 0,-2-4 19 15,2-4 28-15,1-5 31 0,1 0 24 16,0-9 19-16,6-6 4 0,-2-5-11 0,9-8-19 16,1-5-23-16,5-8-22 0,8-7-13 0,3-6-14 15,4-4-20-15,7-2-11 0,6-2-15 16,5-2-12-16,3-3-15 0,8 2-57 0,1-1-164 16,-21 16-284-16,-24 18-929 0</inkml:trace>
  <inkml:trace contextRef="#ctx0" brushRef="#br0" timeOffset="83267.9038">10668 12019 1380 0,'0'0'-66'0,"0"0"-46"0,0 0-94 0,0 0-59 16,0 0 12-16,0 0 47 0,0 0 88 0,0 0 78 16,0 0 32-16,0 0 12 0,0 0 23 15,0 0 25-15,-38 147 27 0,44-108 27 0,-1 2 20 16,5-1 11-16,1 1 9 0,6 0-5 0,1-2-13 15,5-2-5-15,6-4-7 0,4-2-4 16,9-4 6-16,10-8 0 0,9-6 4 0,9-9 3 16,13-8-5-16,13-16-14 0,14-13-19 0,16-16-23 15,17-15-20-15,20-15-16 0,18-14-32 16,13-13-70-16,20-9-209 0,-51 25-329 0,-48 27-750 16</inkml:trace>
  <inkml:trace contextRef="#ctx0" brushRef="#br0" timeOffset="85583.8889">23420 10514 1334 0,'0'0'465'0,"0"0"-622"0,-41-149-53 0,22 106 25 16,0 11 43-16,0 2 64 0,-4 3 56 16,-1 3 6-16,0-2-14 0,-8 1-16 0,-5-2-1 15,-9 0-10-15,-7-3 9 0,-7 1 11 0,-6 0 6 16,-8-1 12-16,-7 0 5 0,-6 2 0 0,-4 0 0 15,-2 2 2-15,-4-2-5 0,-3 6 2 16,-3 1 2-16,-6 1-2 0,-3 8 3 0,-2-1 1 16,-3 3-5-16,0 4-2 0,-2 0 2 0,-2 3 0 15,3 2 3-15,-4 0 6 0,0 1 1 0,0 0 5 16,0 5 8-16,-2 4 3 0,4 1 10 16,0 6 1-16,1 0 7 0,2 6 2 0,3 4-3 15,2 0 1-15,1 5-1 0,5 3-5 0,-3 1-4 16,4 8-5-16,-2 3 1 0,5 3 3 0,1 5 2 15,1 3 0-15,2 8-5 0,1 1-8 0,5 4-5 16,7 4 2-16,2 0 2 0,3 3 9 0,5-2 3 16,4 6 5-16,3-1 20 0,-1 6 12 15,1 2 3-15,3 3 0 0,-1 4-9 0,6-1-4 16,4-1 3-16,0 2 4 0,8 1-11 0,2 4-9 16,6-2-12-16,2 1-10 0,5 1-7 15,9-4-4-15,1 1 0 0,7-3 1 0,6 2 4 16,5 0 1-16,5 3 3 0,6-1 3 0,11 1 1 15,5-3 2-15,8-3-4 0,9-1 13 16,5-1-1-16,8-1 4 0,9-4 6 0,9-2-9 16,11-3 5-16,3-4 2 0,13-2 2 0,6-6 2 15,5-1 2-15,7-4-6 0,6 0-9 0,4-3-5 16,7-2 2-16,9-1-1 0,1-5 5 16,9-4 4-16,4-2-4 0,7-7 3 0,6-7 2 15,1-5 3-15,4-7-1 0,5-6-2 0,-2-5 2 16,-3-6-10-16,-1-4-2 0,-9-4 1 0,-5-10-2 15,-8-5 6-15,-3-9 2 0,-6-6 0 0,-7-7 5 16,-3-7 1-16,-4-5 1 0,-2-5 3 0,-2-4 4 16,-2-1 4-16,-1-4 3 0,0-1-1 15,-2-1-6-15,-2-2-9 0,-5-3-9 0,-2-4-9 16,-3-7-3-16,1-1-3 0,-4-5-3 0,-6-2 7 16,-7-1 0-16,-3-2 6 0,-12 0 9 15,-5-1 0-15,-9-3 6 0,-9 0-2 0,-5 3-7 16,-9 0-4-16,-4-1-7 0,-7 3-3 0,-6-1-3 15,-8-1-5-15,-8-1-3 0,-5 1-1 0,-5-2-1 16,-10 3-2-16,-7 2 2 0,-6 0 2 16,1 1 4-16,-7 1 4 0,-1-1-1 0,-5 5 2 15,-2 1 3-15,0 4 3 0,-7 2 10 0,0 2 8 16,-4 1 1-16,-6 3 7 0,-4 2-6 0,-7 0-4 16,-6 3 0-16,-5 4-5 0,-7 3-2 15,-6 3-1-15,-7 3-4 0,-9 4-4 0,-11 5 0 16,-12 3-7-16,-15 9-6 0,-12 7 2 0,-18 11-9 15,-16 15-19-15,-19 10-74 0,-24 25-182 0,52-3-476 16,56-5-796-16</inkml:trace>
  <inkml:trace contextRef="#ctx0" brushRef="#br0" timeOffset="86773.6351">15575 17021 0 0,'-87'132'0'0,"15"-24"203"0,33-46 313 16,31-48-1235-16</inkml:trace>
  <inkml:trace contextRef="#ctx0" brushRef="#br0" timeOffset="91046.649">12744 13413 0 0,'0'0'0'0,"0"0"0"0,0 0 0 15,0 0 0-15,0 0 0 0,0 0 0 16,0 0 47-16,0 0 10 0,0 0-2 0,0 0-9 15,0 0-18-15,0 0-17 0,-12-46-11 0,12 46-10 16,0 0 2-16,0 0 3 0,0 0 13 16,0-1 29-16,0 1 31 0,0 0 30 0,0-1 12 15,0 1-3-15,0-2-5 0,0 1-11 0,0 1-3 16,0 0-5-16,0 0-11 0,0-2-13 0,0 2-16 16,0 0-15-16,0 0-17 0,0 0-11 15,0 0-9-15,0 0-10 0,0 0-5 0,0 2-5 16,0-2-1-16,0 0 9 0,0 0 12 0,0 0 11 15,0 0 9-15,0 0 6 0,2 0 2 0,0 1 1 16,2-1 1-16,-2 2 0 0,1-2-3 0,3 1-2 16,-2 0-3-16,4 1-5 0,2 1-3 15,-2 0-2-15,2-2 0 0,1 3 0 0,-1-1 1 16,1 0-1-16,1 2 0 0,-2-2 0 0,3 2-1 16,0 0-2-16,-1-1 2 0,0 1-3 15,-1 0 1-15,2 0 1 0,1 2 2 0,-1-2 2 16,2 0 2-16,1-1 2 0,3 2 4 0,0-3 2 15,4 2 2-15,4-1-1 0,-2-3-2 0,5 2-2 16,0-1-2-16,-1 1 1 0,2-2 0 0,0 0 2 16,0 1 0-16,3-2 0 0,1 0 0 15,0 0-4-15,0 0 1 0,-2 0-2 0,4 0-5 16,-3 0 1-16,0 0-4 0,2 0-1 0,-1 0 0 16,1 2-3-16,0 3 2 0,1-1 0 15,0 1-2-15,0 2 1 0,1-1 0 0,1 1 0 16,-3 0 5-16,1-2 2 0,2 0 1 0,-2-3 1 15,-1 1 0-15,0-1-5 0,0-1 2 0,-4 0-1 16,1 1-3-16,-2 0 3 0,0 0-2 16,0 1 0-16,0-1 2 0,1 0-2 0,-1 1 2 15,1-1-2-15,1 1 1 0,2 1-2 0,0-1-1 16,5 1 0-16,0 2 2 0,0-2 2 16,4 0 0-16,0-1 1 0,2 1 1 0,3-1 0 15,-2-1 2-15,0 1 1 0,2-3-1 0,-3 0 3 16,1 0 0-16,-1 0 0 0,-1 0 3 0,-1-2 1 15,0-3-1-15,-1 0 6 0,0-1 0 0,1-3 1 16,-2-2 3-16,2-1-2 0,-3-2 2 16,5-3 2-16,0-2-1 0,4-2-2 0,-1 1-1 0,2-2-3 15,1-1-3-15,-1 0-1 0,2-3-5 16,1 0 1-16,1 1-2 0,-4-5-2 0,2 2 1 16,0-2-2-16,-5 0-2 0,0-2 7 15,-5-1-2-15,2-2 2 0,-4-3-1 0,-1-1-2 16,0-1-1-16,-2-4-1 0,1 0 3 0,1-2-4 15,0-4-3-15,-1-3-4 0,0 1-2 0,4-1 0 16,-2 1 0-16,-1 2 1 0,-2 3-2 0,-2 2 2 16,-4 3 1-16,-2 0-2 0,-1 1 5 15,-5 0-1-15,0-2 0 0,-4 0 4 0,-3-2-1 16,0-3 1-16,-3-3 0 0,0-6-4 0,-5-1 4 16,-4-3-2-16,1-1-2 0,-3-1-2 15,-3 1-1-15,0-1 1 0,0 5 0 0,0 2 4 16,-7 4-5-16,2 0 1 0,-4 6-3 0,-1 0-8 15,-3 1-3-15,-3 3-4 0,-2 0-3 0,-5 3 3 16,0-1-3-16,-7 3-2 0,-5 0 0 0,-2-1 1 16,-6 1 0-16,-5 0 8 0,-1 0 0 15,-4-2-8-15,-6 1 0 0,-1-1-7 0,-2 1 4 16,-1-2 14-16,-2 1 6 0,-1-1 5 0,0-1 9 16,-2-1 0-16,0-2 5 0,2 3 8 0,0 1-3 15,3 1 2-15,-1 0-1 0,-2 1-8 0,0-1-1 16,-6 1-4-16,-4 2-6 0,-6 1 5 15,-5 3-1-15,-4 3 0 0,-3 4 5 0,1 4-5 16,1 4 3-16,2 2 3 0,2 4-5 0,-1 2 2 16,1 4-1-16,-1 0-8 0,2 4 3 15,-1 1-1-15,3 0 0 0,-1 0 5 0,3 2 1 16,-4 4-4-16,1-3 2 0,-4 4-4 0,3-2-2 16,-3 3 3-16,0 1 0 0,1-1-1 0,0 3 6 15,2-1-5-15,-4 2 2 0,3-1 4 16,0 2-5-16,-2 1 4 0,4 1-2 0,2 2-2 15,3 0 1-15,7 2-2 0,1 0-2 0,-1 2 3 16,6-1-2-16,-1 3 0 0,-1 2 1 0,3-1 1 16,1 3-4-16,3 0 3 0,1 2-3 15,1 3-3-15,2 1 3 0,0 2-3 0,-1 1 3 16,6 2 3-16,-4 0-2 0,4-1 1 0,1 0 1 16,4-1-3-16,2 1 3 0,5-2 0 0,2 3-1 15,6-2 3-15,0 2-3 0,6 1-3 0,1 2-1 16,1 0-4-16,4 2 2 0,1 3 4 15,2 1 3-15,3 3 2 0,-1 4 0 0,3-1-1 16,0 1-3-16,3 0 2 0,2 1-5 0,4 2 1 16,-2 3 3-16,3 4-5 0,-1 4 3 0,3 3 0 15,0 5-3-15,-3 3 4 0,2 6-4 16,-4 0 6-16,2 4 5 0,-2 2 4 0,3 2 2 16,-2 4 1-16,3 2-6 0,0 4-7 0,0 1 3 15,3-1 6-15,0 1 4 0,4-1 9 16,2 0-7-16,7-1-4 0,1-1-1 0,3-5-7 15,3-4 4-15,3-2 0 0,1-6 0 0,4-2 3 16,2-2 3-16,4-3-3 0,4 0 4 0,2-6 5 16,2-3-1-16,7-4 9 0,3-9-7 15,1-7-52-15,6-6 10 0,4-10 3 0,7-6 8 16,2-6 60-16,9-6-4 0,5-6-3 0,5-8-5 16,4-2-6-16,5-9-2 0,2-6-3 0,0-5 4 15,3-3-7-15,3-4-2 0,0-4-5 0,-1-3-7 16,4-2 4-16,-3-6-5 0,-2 1 2 15,-3-1-1-15,2 2-3 0,-1-1 1 0,0 4-5 16,3 1-3-16,-1 5-2 0,-3 4 1 0,-11 2 1 16,-12 4 5-16,-13 2 0 0,-13 5-1 0,-12 3 1 15,-10 2-5-15,-9 3-3 0,-6 1-2 16,-6 4-9-16,-6 0 0 0,-3 0-16 0,-2 0-35 16,0 2-62-16,0 1-92 0,-1-1-77 0,-5-1-42 15,1 2 31-15,-1-2-84 0</inkml:trace>
  <inkml:trace contextRef="#ctx0" brushRef="#br0" timeOffset="94582.8184">12544 13404 0 0,'0'0'0'0,"0"0"0"0,122 40 0 16,-77-18 0-16,-4 2 0 0,-1 3 0 0,1 2 0 0,0 1 0 16,1 3 0-16,5-1 0 0,-2 0 0 15,6 0 0-15,0-1 0 0,5 2 0 0,-1-3 8 16,5 1 1-16,1-2-1 0,3-1-2 0,4-3-1 15,4-1 4-15,5-3 1 0,5-2 3 0,3-3 3 16,6-3 0-16,4-2 0 0,1-4 1 0,2-3-5 16,3-1 0-16,3-3 3 0,0 0-6 15,1-4 0-15,1-3 0 0,-3 0-5 0,-2-3 3 16,-3 0 1-16,-3-3-4 0,-4 0 5 0,-2-3-5 16,-1-3-2-16,-1-4 1 0,-3-3-3 15,0-5-2-15,2-2 1 0,-1-5 1 0,0-2 0 16,4-5 5-16,2-2-3 0,0-3 0 0,1-5 3 15,0-3-8-15,0-2 3 0,-1 0-2 0,1-2-9 16,-1-1-2-16,0-1-9 0,-4-1-4 0,-1-3 5 16,-5 1 2-16,-7-4 8 0,-3-3 7 15,-5-2 4-15,-7-4 5 0,-4-5 4 0,-4 0 5 16,-7-2 11-16,-2-1 9 0,-5-3 11 0,-1-5-1 16,-7-1 0-16,-3-4-5 0,-5-3-13 0,-4 3-6 15,-5 0-13-15,-5 1-9 0,-6 2-8 16,-2 2-7-16,-10-1-4 0,-5-1-27 0,-6 5-30 15,-8 1-14-15,-7 4-11 0,9 23 43 0,6 24 60 16</inkml:trace>
  <inkml:trace contextRef="#ctx0" brushRef="#br0" timeOffset="99800.4863">11209 1991 0 0,'0'0'0'0,"-245"-60"0"0,93 29 0 0,-8 2 0 15,4 5 0-15,-5 4 0 0,-2 0 0 16,-9 4 0-16,-6 0 0 0,-7 6 0 0,-1 0 0 16,-4 6 11-16,-1 4 33 0,-1 0-8 0,2 9-9 15,-1 6-2-15,3 8-18 0,1 5 4 16,3 6-4-16,2 7-5 0,3 9 1 0,1 9-8 16,2 5 1-16,1 11 4 0,2 5 0 0,-2 5 2 15,2 6 6-15,-4 6 1 0,1 3-2 0,-2 8 7 16,0 3-2-16,-2 7-1 0,-1 7 6 0,4 9-4 15,0 2 6-15,4 9 5 0,4 9 1 16,1 5 5-16,7 9 0 0,7 7 2 0,11 5-3 16,9 4-3-16,14 2-6 0,14-1-6 0,18-2-5 15,16-2-3-15,14-9-4 0,18-5-2 16,17-11-2-16,15-9 2 0,13-9 2 0,18-11-2 16,12-11 0-16,15-12 1 0,12-8 3 0,13-13 12 15,11-10 11-15,13-12 14 0,11-12 10 0,8-12 9 16,13-15 5-16,9-13-1 0,12-11-3 0,9-19-7 15,4-15-1-15,10-17 3 0,5-17 3 16,6-15 10-16,8-17 4 0,-2-11 3 0,-2-12-1 16,0-9-7-16,-8-7-8 0,-11-2-8 0,-10-4-10 15,-12 0-3-15,-15 2-9 0,-15 4-5 0,-11 5-6 16,-18 6-10-16,-14 9-10 0,-15 11-20 16,-15 10-36-16,-10 13-55 0,-13 18-71 0,-11 12-102 15,-7 17-109-15,-5 14-101 0,0 14 271 0</inkml:trace>
  <inkml:trace contextRef="#ctx0" brushRef="#br0" timeOffset="100651.5776">11841 9150 2082 0,'0'0'-64'0,"-162"-100"4"0,68 46 40 0,3 5 32 16,5 8 14-16,1 4-8 0,2 8-11 0,-2 4-7 16,-4 7-8-16,-2 7 8 0,0 5 4 0,-3 6-4 15,-1 3 4-15,-1 11-8 0,3 6-5 0,1 5-1 16,-1 7-6-16,0 7-1 0,-1 6 2 15,1 8-5-15,1 7 1 0,0 8-1 0,2 3 2 16,6 5 2-16,4 3 5 0,2 1-2 0,12-2-2 16,6-4 2-16,9-6-4 0,12-7 4 0,11-5-11 15,14-9-9-15,7-2 4 0,7-3 4 16,9-2 14-16,10 1 19 0,9 1 5 0,5 1 9 16,10 0 5-16,6-1 3 0,9 1 7 0,6-2 8 15,7-2 8-15,8-1 3 0,5-1-9 0,7 2-12 16,1-1-8-16,6 0-3 0,-1 0 3 15,5 2 3-15,-1 1 3 0,-1-1-2 0,1 0 4 16,1-2-2-16,-3-1-5 0,-4-4 4 0,2-1-5 16,-6-1-2-16,-6-5 0 0,-4-2-10 15,-8-2-5-15,-7-4-11 0,-11-1-28 0,-9-5-48 16,-12-1-72-16,-7-5-112 0,-12-3-118 0,-6-3-55 16,-8 0-53-16,-1-4-104 0</inkml:trace>
  <inkml:trace contextRef="#ctx0" brushRef="#br0" timeOffset="100804.9615">11377 10417 1626 0,'0'0'304'0,"0"0"-114"16,0 0-68-16,44-135-40 0,-21 114-22 16,5 5-16-16,2 4-13 0,0 6-7 0,1 4-9 15,-3 2-10-15,-3 8 4 0,-2 8-3 0,-4 7 2 16,0 9 15-16,-10 12 1 0,-2 12 7 16,-12 17 5-16,-14 13-10 0,-14 16-2 0,-20 17-21 15,-17 12-54-15,-20 12-98 0,-14 10-190 0,21-36-364 16,22-37-748-16</inkml:trace>
  <inkml:trace contextRef="#ctx0" brushRef="#br0" timeOffset="145448.704">7886 7164 2080 0,'0'0'-37'0,"-138"-109"-23"0,53 54 18 0,-2 7 28 16,1 9 21-16,-5 3 23 0,-3 4 1 16,-5 5-3-16,-9 2-4 0,-5 6-7 0,-5 8 0 15,-8 2 1-15,-7 8 1 0,-6 2 6 0,-12 13 11 16,-9 9-1-16,-9 9 0 0,-7 12-7 15,-7 11-16-15,-3 9 0 0,-5 9-6 0,-1 11-5 16,0 11 4-16,0 12-9 0,3 11-1 0,-1 8 1 16,7 8-4-16,4 8 3 0,4 5 5 0,8 5-2 15,5 5 1-15,10 1 2 0,10 1 2 0,9-2 7 16,14-3-2-16,10-4-1 0,15-7 1 16,12-2 1-16,13-6 8 0,13-3 10 0,10-1 7 15,13-6 3-15,11-3 3 0,12-4 3 0,10 1-3 16,14-3 10-16,16-2 1 0,20 0 4 0,12-1 6 15,17-3-2-15,16 1 2 0,16-3-9 0,16-4-12 16,10 0-15-16,12-5-8 0,12-7-5 16,6 0 2-16,13-5 3 0,6-2-6 0,6-5 2 15,4-1-5-15,1-4-7 0,-1-4 6 0,-3-2-7 16,-3-2 0-16,-3-6 4 0,-4-6-6 0,-3-3 3 16,-7-6-2-16,-7-4-10 0,-4-6-11 15,-10-6-29-15,-6-4-45 0,-10-8-77 0,-9-6-131 16,-8-8-210-16,-33-2-211 0,-30-2-503 0</inkml:trace>
  <inkml:trace contextRef="#ctx0" brushRef="#br0" timeOffset="145617.6043">7456 11926 3408 0,'0'0'29'0,"0"0"-30"15,0 0-12-15,0 0 7 0,105 149 5 0,-67-69 8 16,-7 14 10-16,-11 14-2 0,-18 16 5 0,-17 14-5 15,-35 12-5-15,-36 11-8 0,-37 7-6 0,-48 5-8 16,-47-1-28-16,-48-1-53 0,-47-1-93 0,-45-2-169 16,74-43-402-16,85-41-874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113.3877" units="1/cm"/>
          <inkml:channelProperty channel="Y" name="resolution" value="1979.87915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9T01:41:25.3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1302 4265 1927 0,'0'0'-459'0,"0"0"-191"0,0 0-168 0</inkml:trace>
  <inkml:trace contextRef="#ctx0" brushRef="#br0" timeOffset="497.6262">772 4344 2801 0,'0'0'6'16,"0"0"3"-16,0 0 10 0,-131-91-4 0,116 76-1 15,6 5 6-15,3-1-8 0,5 1-6 16,1-1-5-16,0 0-8 0,7-4-3 0,6-3 0 16,5-4-2-16,7-2 2 0,9-2 4 0,4-1-4 15,10 2 0-15,2 2 0 0,3 5-5 0,5 4 7 16,-1 7-1-16,0 7 2 0,-1 3 4 16,-1 10-5-16,-2 5 0 0,-2 3 3 0,-5 6-4 15,-5 3-1-15,-7 2 2 0,-4 5-6 0,-3 5-1 16,-8 7 2-16,-6 6 0 0,-7 5 4 15,-6 3 5-15,-5 3 1 0,-6 1 4 0,-7-4 2 16,-1-5 0-16,0-1 2 0,0-10 3 0,-1-3 1 16,4-6 0-16,2-6 1 0,3-4-3 0,4-4-3 15,3-4-2-15,4-4-6 0,0-5 0 0,6-2 0 16,7 0 3-16,5-6 8 0,9-1 4 16,6-2-1-16,11-5-39 0,13-12-143 0,-13 5-386 15,-9 0-974-15</inkml:trace>
  <inkml:trace contextRef="#ctx0" brushRef="#br0" timeOffset="114196.711">477 4176 0 0,'0'0'0'16,"0"0"0"-16,0 0 99 0,-131 90 38 0,101-64 12 16,4-1-11-16,0 4-32 0,4-2-36 0,1 2-31 15,3 2-22-15,4-4-8 0,4-2-9 0,3-4-10 16,5-4-10-16,2-4-6 0,9-5 10 0,5-3 17 15,7-5 28-15,5-2 23 0,9-11 7 16,8-7-4-16,10-10-4 0,9-8-21 0,6-9-29 0,10-5-94 16,0-6-172-16,-15 12-67 0,-20 16 52 0</inkml:trace>
  <inkml:trace contextRef="#ctx0" brushRef="#br0" timeOffset="114576.4537">501 4207 1154 0,'0'0'258'0,"0"0"-12"0,0 0-47 15,-72-128-37-15,61 101-22 0,6 3-27 0,0 7-32 16,4 4-29-16,1 7-46 0,0 3-49 16,0 3-56-16,0 0-11 0,4 11 1 0,3 4 31 15,5 12 42-15,-3 13 10 0,-1 9 18 0,-1 13 7 16,-4 13 4-16,-3 7 2 0,0 7-2 0,-2 3 3 15,-3-3 5-15,2-4 4 0,-1-5 7 0,3-9 4 16,1-7-6-16,0-6-5 0,7-3-12 16,11-9-19-16,5-2-79 0,10-3-211 0,-5-10-261 15,-8-11-479-15</inkml:trace>
  <inkml:trace contextRef="#ctx0" brushRef="#br0" timeOffset="114674.2646">954 6038 3483 0,'0'0'108'0,"0"0"-83"16,0 0-36-16,0 0-56 0,0 0-112 0,0 0-249 16,0 0-1319-16</inkml:trace>
  <inkml:trace contextRef="#ctx0" brushRef="#br0" timeOffset="247783.0144">1119 16838 2354 0,'0'0'-18'0,"0"0"26"0,0 0-1 0,0 0-10 16,3-140 12-16,4 119 16 0,-2 2 28 0,-4 5 39 15,-1 0 5-15,0 3 0 0,-5 1-22 0,-2 3-38 16,0 3-26-16,-1 3-32 0,-2 2-21 15,-4 10-8-15,-2 9 1 0,-3 8 7 0,-1 5 13 0,2 6 9 16,1 3 1-16,1 4 1 0,5 0 2 16,5-1-7-16,5 1 11 0,1-1-1 15,5 1-3-15,6-1 12 0,0 0-9 0,4-1 8 16,1-1 7-16,1 2-9 0,1-1 8 0,-1-3-3 16,-1 0-2-16,-2-4 3 0,-3-5-1 0,-3 0-1 15,-1-5 2-15,-4 0 12 0,-3-2-5 0,-3-3 6 16,-7-1-5-16,-6-3-34 0,-4-1-28 15,-3-2-97-15,-8-4-138 0,0-2-250 0,6-5-149 16,9-3-29-16</inkml:trace>
  <inkml:trace contextRef="#ctx0" brushRef="#br0" timeOffset="247933.3492">737 16555 3012 0,'0'0'11'0,"0"0"-25"0,0 0-6 15,136-101-6-15,-77 82-11 0,8 6-51 16,8 7-79-16,-1 5-102 0,-3 1-167 0,-15 0-208 16,-21 4-678-16</inkml:trace>
  <inkml:trace contextRef="#ctx0" brushRef="#br0" timeOffset="248066.9166">1674 16660 1939 0,'0'0'465'0,"0"0"-434"0,0 0-8 0,0 0-12 15,-72 148-6-15,61-102 3 0,0 2-4 16,4 1 1-16,0-3 3 0,5-2-10 0,-1-2-11 16,3-3-71-16,0-1-112 0,4-5-223 0,-1-9-242 15,3-8-463-15</inkml:trace>
  <inkml:trace contextRef="#ctx0" brushRef="#br0" timeOffset="248317.2841">1963 16630 2941 0,'0'0'45'0,"0"0"-43"16,0 0-18-16,0 0-2 0,0 0-11 15,131-51 0-15,-104 62-10 0,-7 7 0 16,-5 7 6-16,-5 4 7 0,-2 7 19 0,-4 4 2 0,-4 5 7 16,0 1 4-16,0 1-10 0,-4 2 10 15,2-5-8-15,-3-2-4 0,5-2 6 0,0-4-7 16,0-4-1-16,7 0 3 0,4-6 2 0,4 2-1 15,5-7 3-15,5-2-8 0,4-4-39 0,4-7-58 16,8-6-104-16,8-2-176 0,3-12-220 16,-11-1-64-16,-11 3-16 0</inkml:trace>
  <inkml:trace contextRef="#ctx0" brushRef="#br0" timeOffset="248431.1949">3213 16561 2299 0,'0'0'226'0,"0"0"-59"0,0 0-106 0,0 0-63 16,0 0-20-16,0 0 0 0,0 0 20 0,0 0 20 15,28 141-1-15,-49-81 3 0,-2 4-10 16,-5 0-14-16,-1-3-36 0,3-9-105 0,-1-4-185 16,7-18-372-16,8-9-779 0</inkml:trace>
  <inkml:trace contextRef="#ctx0" brushRef="#br0" timeOffset="248566.6802">2885 16897 2953 0,'0'0'-46'0,"0"0"-117"16,0 0-105-16,125-1-205 0,-74 1-169 0,-9 3 4 15,-13 0-85-15</inkml:trace>
  <inkml:trace contextRef="#ctx0" brushRef="#br0" timeOffset="248727.1136">3858 16889 2657 0,'0'0'99'0,"0"0"-119"0,0 0 14 16,0 0-1-16,-7 130-8 0,7-88 12 0,0-1-8 15,0-3 9-15,-2-1 4 0,-3-3-1 0,2-4-6 16,-6-1-19-16,1-2-64 0,1-3-137 16,-8-6-304-16,6-5-208 0,5-5-350 0</inkml:trace>
  <inkml:trace contextRef="#ctx0" brushRef="#br0" timeOffset="248843.0431">3697 16754 1785 0,'0'0'17'0,"0"0"-37"0,0 0-12 0,171-86-6 16,-115 76-49-16,5 3-125 0,-14 4-216 0,-16 2-557 16</inkml:trace>
  <inkml:trace contextRef="#ctx0" brushRef="#br0" timeOffset="249068.1225">4533 16676 1616 0,'0'0'704'0,"0"0"-468"0,0 0-100 0,0 0-57 16,0 0-38-16,0 0-7 0,0 0-13 15,0 0 3-15,0 0 7 0,0 0-15 0,0 0 1 16,0 0-17-16,0 0-16 0,0 0 3 0,-1 7-16 16,1-4 6-16,0 2 4 0,0 1 2 15,0 4 12-15,0 2-3 0,0 4 11 0,0 3-2 16,0 4 8-16,0 6 3 0,0 1-11 0,0 3 15 15,0 2-17-15,1 2-2 0,4-1 13 0,-3-1-17 16,2 1 14-16,4-1-3 0,-1-2-23 0,2-1-38 16,2-3-80-16,-1 0-121 0,2-3-231 0,-2-7-222 15,-5-7-495-15</inkml:trace>
  <inkml:trace contextRef="#ctx0" brushRef="#br0" timeOffset="249314.475">4968 16702 2785 0,'0'0'53'0,"0"0"-36"16,0 0-32-16,0 0-1 0,157-68-9 15,-111 68 11-15,-3 9 11 0,1 6-3 0,-8 7 7 16,-5 3-3-16,-4 5-4 0,-10 5-1 0,-4 4 0 16,-9 3 4-16,-4 1 4 0,0 1 8 15,-10-1-6-15,-1-3 3 0,1-3 9 0,-3-1-4 16,0-5 14-16,5 1 12 0,0-5-6 0,5-2 9 15,3-1-10-15,2 0-13 0,11-4 13 0,7 2-5 16,9-2 2-16,10-4 0 0,10 0-56 0,13-4-133 16,-12-4-424-16,-15-3-1025 0</inkml:trace>
  <inkml:trace contextRef="#ctx0" brushRef="#br0" timeOffset="250335.6385">742 7478 1317 0,'0'0'68'0,"0"0"-24"15,0 0 26-15,0 0 7 0,-123-43 21 0,99 32 19 16,0-2-2-16,2-2 8 0,1-3-4 15,1 0-6-15,3-2-2 0,4 1-5 0,5-1-10 16,5 1-13-16,1 2-15 0,2 1-29 0,3 0-20 16,9 2-19-16,6 1-20 0,7 2-5 0,4 4-6 15,5 7-2-15,0 1 4 0,1 15-6 16,0 7 5-16,-4 12 3 0,0 8 4 0,-5 11 8 16,-4 9 8-16,-7 6 3 0,-2 6 4 0,-7 0 4 15,-2 1 1-15,-3-7-1 0,-1-5 0 0,1-8-5 16,2-9 3-16,0-8 0 0,6-7-5 15,0-6 8-15,3-5-5 0,6-6 2 0,-1-3 9 16,7-8-1-16,5-4 8 0,4-4-3 0,5-14-39 16,9-7-69-16,1-9-130 0,2-7-208 0,2-5-198 15,-13 7-313-15,-13 14 702 0</inkml:trace>
  <inkml:trace contextRef="#ctx0" brushRef="#br0" timeOffset="250517.8411">1461 7128 206 0,'0'0'81'15,"0"0"-84"-15,0 0-10 0,0 0 6 0,0 0 11 16,0 0 25-16,0 0 27 0,0 0 18 0,0 0 25 16,0 0 15-16,0 0 3 0,0 0 9 0,0 0 6 15,0 0 2-15,-66 130 7 0,73-107-3 0,-1 4-9 16,0 3-17-16,1 3-20 0,-4 2-21 16,1 2-10-16,-4 2-11 0,0-3-14 0,-1 0-39 15,-7-1-67-15,-2-6-143 0,-4-2-196 0,1-7-88 16,-1-8-33-16,7-5 273 0</inkml:trace>
  <inkml:trace contextRef="#ctx0" brushRef="#br0" timeOffset="250643.6196">1118 7055 1474 0,'0'0'179'0,"0"0"-46"0,11-172 1 0,5 114-29 16,9 9-46-16,10 4-24 0,6 3-22 0,7 3-18 15,1 5-11-15,3 4-14 0,1 5-19 16,-2 4-77-16,-5 3-114 0,-3 7-156 0,-4 1-91 0,-9 4 41 15,-13 3 109-15</inkml:trace>
  <inkml:trace contextRef="#ctx0" brushRef="#br0" timeOffset="250930.5991">1773 6460 0 0,'0'0'179'0,"0"0"48"0,0 0 14 0,0 0-27 0,0 0-48 16,0 0-13-16,0 0-16 0,0 0-17 0,0 0-27 16,0 0-52-16,0 0-47 0,0 0-35 15,0 0-3-15,0 0 19 0,-36 7 33 0,31 12 15 16,0 6 11-16,-3 6 8 0,-1 4 1 0,-1 6 8 15,0 4 4-15,-3 7 2 0,2 6 5 16,-4 5-1-16,2 3 2 0,1 0-3 0,-3-1-14 16,1-5-3-16,3-3-13 0,3-10-11 0,5-6-1 15,3-9-7-15,0-6 0 0,6-6 2 0,1-7 1 16,4-4 9-16,0-4 13 0,3-5 16 16,-1 0 19-16,7-10-1 0,0-5-9 0,6-6-16 15,0-3-18-15,3-3-6 0,-5-2-5 0,1-1-2 16,-10 0-4-16,-1 0 1 0,-6 2-6 0,-4-1-11 15,-3 4-5-15,-1 4-19 0,0 1-17 16,0 3-43-16,-1 4-85 0,0 2-175 0,1 0-238 0,0 2-158 16,0 3 108-16</inkml:trace>
  <inkml:trace contextRef="#ctx0" brushRef="#br0" timeOffset="251085.7741">2398 6312 2702 0,'0'0'23'0,"0"0"-56"0,0 0 5 0,0 0 26 16,-65 169 4-16,39-102 2 0,2 3-3 16,0-2-12-16,8-9-48 0,0-7-105 0,6-8-288 15,6-16-269-15,1-11-541 0</inkml:trace>
  <inkml:trace contextRef="#ctx0" brushRef="#br0" timeOffset="251202.8424">1976 6674 3204 0,'0'0'30'0,"0"0"-50"16,0 0-14-16,0 0-22 0,0 0-30 15,0 0-43-15,166-84-148 0,-125 77-319 16,-16 3-661-16</inkml:trace>
  <inkml:trace contextRef="#ctx0" brushRef="#br0" timeOffset="251413.3828">2662 6106 2593 0,'0'0'190'0,"0"0"-81"0,0 0-33 16,0 0-44-16,0 0-28 0,0 0-10 0,0 0-7 15,0 0-5-15,121-90-3 0,-109 105-2 0,-3 10 2 16,-6 7 5-16,-3 8 4 0,-2 6 6 0,-9 4 6 16,-7-1 2-16,0-2 5 0,0-6 0 15,0-3-3-15,4-9 0 0,6-6-4 0,0-5-10 16,6-7-17-16,2-5-35 0,0-5-30 0,5-1-17 15,11-12-44-15,6-6-94 0,9-11-186 16,-5 6-186-16,-7 4-366 0</inkml:trace>
  <inkml:trace contextRef="#ctx0" brushRef="#br0" timeOffset="251566.1171">3103 5667 918 0,'0'0'612'0,"0"0"-136"16,0 0-121-16,0 0-145 0,0 0-117 15,0 0-97-15,0 0-43 0,0 0-2 0,0 0 12 16,0 0 33-16,0 0 8 0,0 0-1 0,0 0 8 15,44 133 4-15,-32-88-1 0,1-1 5 0,1-2-5 16,-2-3-3-16,-3-3 1 0,-5-6-11 16,-3-2-37-16,-1-4-81 0,-4-3-157 0,-3-9-334 15,0-2-847-15</inkml:trace>
  <inkml:trace contextRef="#ctx0" brushRef="#br0" timeOffset="251898.9317">2834 5535 1456 0,'0'0'35'0,"0"0"-26"0,69-120-37 16,-34 82-17-16,11 3 6 0,-2 4 15 0,6 4 24 16,-2 3 28-16,-3 2 16 0,-5 5 5 15,-7 2-12-15,-5 6-30 0,-7 4-30 0,-11 5-40 16,-3 1-13-16,-7 12 18 0,-2 6 31 0,-7 10 55 16,-8 10 29-16,-4 10 8 0,-6 6-1 15,2 4-10-15,-1 2-11 0,7-5-12 0,5-6-10 16,6-9-3-16,8-7 4 0,0-12 10 0,15-5 4 15,3-8 2-15,6-7-3 0,5-3-11 16,2-11-11-16,3-7-31 0,3-6-37 0,-1-6-22 16,2-5-8-16,2-5 31 0,-3-1 39 0,-4-3 39 15,-2-4 41-15,-7 3 22 0,-2 2 21 0,-6 8 24 16,-7 10 11-16,0 6 11 0,-7 9-4 0,-2 6-32 16,0 3-55-16,0 2-63 0,-3 3-39 0,-5 5-15 15,5 6 1-15,-4 3-4 0,0 5-40 16,3 3-102-16,0 1-275 0,1-9-169 0,3-4-344 0</inkml:trace>
  <inkml:trace contextRef="#ctx0" brushRef="#br0" timeOffset="251988.2621">3543 5497 2214 0,'0'0'7'0,"0"0"-175"0,0 0-96 15,0 0-243-15,0 0-775 0</inkml:trace>
  <inkml:trace contextRef="#ctx0" brushRef="#br0" timeOffset="254066.9141">3051 8671 2581 0,'0'0'-1'0,"0"0"-4"0,0 0 5 16,0 0 5-16,20-117 14 0,4 92 6 0,8-4-5 15,10-3-4-15,10-7-8 0,12-1-3 16,14-7-3-16,9 0-6 0,10 0-10 0,6 0-72 16,5 2-161-16,-24 12-355 0,-29 13-877 0</inkml:trace>
  <inkml:trace contextRef="#ctx0" brushRef="#br0" timeOffset="254179.8988">4592 7852 2773 0,'0'0'-11'0,"0"0"-17"15,0 0 1-15,0 0 14 0,-67 148 9 0,45-84 2 16,-1 10-37-16,2 11-105 0,0 5-225 16,4-19-332-16,9-24-734 0</inkml:trace>
  <inkml:trace contextRef="#ctx0" brushRef="#br0" timeOffset="255367.759">5283 11655 0 0,'0'0'0'0,"0"0"0"15,0 0 0-15,0 0 0 0,0 0 0 0,0 0 0 16,0 0 0-16,-131-15 0 0,115 14 0 16,0-1 38-16,1 0 47 0,0-1 12 0,2 1 27 15,-2-1 9-15,3 2 8 0,3-2 22 0,-1 1 4 16,5-1 0-16,-1 1-10 0,3 0-21 0,0 2-22 15,1-1-17-15,2 0-7 0,0 1-11 0,0-2-6 16,2 2-15-16,2 0-15 0,-1-3-4 16,4-1-12-16,3-2-1 0,3-4 3 0,5 0 3 15,4-4 6-15,7 1 2 0,2-4-1 16,7-2-5-16,5 0 0 0,4-1-5 0,6-4-1 0,2 2-3 16,6-4-5-16,6 0-2 0,-1-2-3 15,6-2 0-15,0 1 0 0,1 0-2 0,-2 0-4 16,0 1 1-16,-5-1 0 0,1 3-2 0,-5-1 2 15,-5 1-2-15,-4 2-1 0,-6 2 0 0,-4 2-5 16,-3 3-1-16,-4 1 0 0,-5 4-1 0,0 2 3 16,-5 0-1-16,-4 3-4 0,-3 1-1 15,-2 0-10-15,-1 2-12 0,-2-1-24 0,0 1-35 16,-2 0-41-16,-2 1-57 0,0-1-70 0,-1-1-80 16,-2-2-95-16,0 0-4 0,-2 1 59 15,-3 1 113-15</inkml:trace>
  <inkml:trace contextRef="#ctx0" brushRef="#br0" timeOffset="255566.8975">6417 10774 146 0,'0'0'358'0,"0"0"31"0,0 0-19 16,0 0-52-16,0 0-69 0,0 0-73 0,0 0-103 15,0 0-69-15,0 0-43 0,0 0-12 0,0 0 41 16,0 0 19-16,0 0 8 0,0 0 12 0,84-52-5 16,-46 56-3-16,-1 3-3 0,1 6-9 15,-3 3 1-15,-4 6-3 0,-4 4 2 0,-6 6-1 16,-9 4-1-16,-8 3 4 0,-4-1 4 0,-14 2 2 15,-6 1-8-15,-7-2-8 0,-6-6-24 0,-3 0-30 16,-4-6-44-16,0-2-82 0,1-4-99 0,-1-3-130 16,5-5-52-16,8-5-246 0,12-3 706 0</inkml:trace>
  <inkml:trace contextRef="#ctx0" brushRef="#br0" timeOffset="256182.8149">6501 10285 2138 0,'0'0'111'0,"0"0"-17"0,0 0-29 0,0 0-45 16,0 0-22-16,0 0-5 0,0 0 1 0,116-60-4 16,-79 63 0-16,2 9-4 0,-2 8-11 15,0 8-14-15,-6 6-53 0,-8 8-70 0,-4 4-137 16,-9 5-180-16,-3-2-30 0,-5-1 53 0,-2-3 138 15,0-9 318-15,0-4 0 0,-1-9 0 0,1-3 0 16,0-5 0-16,1-2 0 0,6-3 0 0,0-1 88 16,5 1 92-16,4 0 62 0,0 0 19 0,4 3-27 15,2 0-39-15,2 3-35 0,0 4-23 16,0 2-17-16,1 3-17 0,0 4-12 0,-4 2-12 16,2 3-15-16,-5 2-9 0,-5 3 2 0,-3-1-11 15,-6 0-5-15,-4-2-7 0,-10 0-17 16,-7-3 3-16,-7-2-13 0,-10-1-13 0,-5-5-16 15,-8-3-22-15,-8-4-13 0,-3-5-8 0,-7-4-4 16,-1-3 4-16,-5-5 9 0,-2-1 12 0,-4-4 13 16,-2-8 15-16,-1-2 12 0,-1-6 8 15,2-5 12-15,-1-2 1 0,0-5 5 0,7-3 13 16,1-4 3-16,3-4 11 0,3-4 4 0,9-8-12 16,6-3 5-16,10-7-1 0,7-2-4 15,11-4 14-15,12-4-8 0,9 1-4 0,4 1-7 16,19 0-11-16,12 4-2 0,14 4-5 0,12 8-2 15,11 5-4-15,14 6-3 0,9 8-3 0,11 9-3 16,11 8 1-16,5 9-6 0,8 10-1 0,1 6 0 16,-1 16-9-16,-2 13 8 0,-7 12-4 0,-5 12 2 15,-12 9 6-15,-11 12-10 0,-13 4-4 16,-13 6-5-16,-14 1-6 0,-10-2 5 0,-11-4 6 16,-11-6 5-16,-6-7 6 0,-10-7 0 0,-6-7 2 15,-15-5 7-15,-12-4 13 0,-13 0 10 0,-17-2 7 16,-19-1 0-16,-13 0-8 0,-22-4-4 15,-9 0-4-15,-15-1-10 0,-11 0-6 0,-11 3-19 16,-13 0-67-16,-9 3-199 0,41-8-359 0,47-13-817 0</inkml:trace>
  <inkml:trace contextRef="#ctx0" brushRef="#br0" timeOffset="264164.6714">2028 15767 1481 0,'0'0'253'0,"6"-148"-315"0,4 66 18 0,4 6 67 16,1 10 45-16,1 8 24 0,-2 6-17 0,-4 2-33 15,1 4-18-15,-4 2-1 0,-4 6 17 16,-1 6 2-16,-2 5-1 0,0 6-14 16,0 5-16-16,0 2-13 0,0 5-16 0,0 1-15 0,0 1-24 15,0 2-27-15,0 2-39 0,0 0-28 16,0 2-1-16,0 0 20 0,0 0 45 0,0 1 43 15,0-1 28-15,0 1 20 0,0 0 8 0,0 0 7 16,-1-1 3-16,0 1-7 0,-2 0 1 16,-4 0-4-16,-1 0 3 0,-2 0 17 0,0-2 20 15,-1 2 24-15,-1-2 24 0,-1-1 20 0,-4-2 14 16,1-1 6-16,-2-2-5 0,-4-3-17 0,2-2-17 16,-1-2-14-16,-2-2-6 0,3-3-6 15,-2-1-7-15,1 0-10 0,1-5-8 0,-2 0-4 16,4-3-5-16,0-3 4 0,3-2-2 0,-1-1-1 15,4-5-2-15,3-1-7 0,4-6-5 0,-1-3-10 16,4-5-3-16,1-7-2 0,1-4-6 0,0-3 3 16,3-2-7-16,3-1 1 0,-2-1 0 0,2 2-1 15,-3 1 3-15,2 2-1 0,0-1 5 16,-3-3-2-16,2-1 4 0,0-1-2 0,-1-2-10 16,4 0-3-16,2-1-7 0,0 2-4 0,2 2 6 15,1 3-4-15,-3 5 0 0,4 3-9 0,0 4-30 16,0 5-35-16,0 5-44 0,0 4-73 15,5 5-120-15,1 2-243 0,-5 9-151 0,-4 11-352 0</inkml:trace>
  <inkml:trace contextRef="#ctx0" brushRef="#br0" timeOffset="264485.9971">1074 12177 2528 0,'0'0'34'0,"0"0"-3"0,0 0 27 16,-123-115 26-16,109 93 10 0,11 1-17 0,3 0-41 16,1 1-28-16,10-3-19 0,3 0-2 15,7-1 4-15,4 2 4 0,2-1 3 0,6 3-1 0,2 2-2 16,4 3-1-16,2 2-3 0,6 7 0 16,0 1-1-16,1 5 6 0,2 0 1 0,4 6 5 15,3 5 1-15,4 4 1 0,4 2 5 0,4 5-1 16,6 2 4-16,0 3-4 0,4 5-3 15,-4 0 4-15,4 4 0 0,-5 2 6 0,-2 1 1 16,-3 0-1-16,-9 2 2 0,-7-1 1 0,-4 3 3 16,-7 0-1-16,-3 2 8 0,-6 1 5 0,-4 4 4 15,-2 3 2-15,-6 6-10 0,-2 8-11 16,-6 10-13-16,-4 10-45 0,-7 11-116 0,-2-20-551 16,0-21-959-16</inkml:trace>
</inkml:ink>
</file>

<file path=ppt/media/hdphoto1.wdp>
</file>

<file path=ppt/media/image12.png>
</file>

<file path=ppt/media/image14.png>
</file>

<file path=ppt/media/image2.png>
</file>

<file path=ppt/media/image22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3E60E-E0F6-4792-84C4-2EDD4D15A741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469E3-3358-4E6E-8F21-9DF9BF6BC7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1592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972" y="1223493"/>
            <a:ext cx="8136228" cy="2150772"/>
          </a:xfrm>
          <a:solidFill>
            <a:srgbClr val="002060"/>
          </a:solidFill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7090" y="4031087"/>
            <a:ext cx="6858000" cy="1197735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latin typeface="Bookman Old Style" panose="020506040505050202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735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1639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091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639" y="0"/>
            <a:ext cx="8680361" cy="1068945"/>
          </a:xfrm>
          <a:solidFill>
            <a:srgbClr val="002060"/>
          </a:solidFill>
        </p:spPr>
        <p:txBody>
          <a:bodyPr/>
          <a:lstStyle>
            <a:lvl1pPr>
              <a:defRPr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8178085" cy="365125"/>
          </a:xfrm>
          <a:solidFill>
            <a:srgbClr val="002060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62130"/>
            <a:ext cx="9144000" cy="4893970"/>
          </a:xfrm>
        </p:spPr>
        <p:txBody>
          <a:bodyPr/>
          <a:lstStyle>
            <a:lvl1pPr>
              <a:defRPr sz="2800"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1pPr>
            <a:lvl2pPr>
              <a:defRPr sz="2400"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6873" y="6492875"/>
            <a:ext cx="837127" cy="365125"/>
          </a:xfrm>
          <a:solidFill>
            <a:srgbClr val="002060"/>
          </a:solidFill>
        </p:spPr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" y="-1"/>
            <a:ext cx="347730" cy="1068945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705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730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-1" y="6492875"/>
            <a:ext cx="6233375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86600" y="6492874"/>
            <a:ext cx="2057400" cy="365125"/>
          </a:xfrm>
        </p:spPr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6971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2620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1292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383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58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110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66345-C3FE-4FDE-AC50-77F8EF49B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6446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/>
              <a:t>Convolution Neural Network</a:t>
            </a:r>
            <a:br>
              <a:rPr lang="en-IN" sz="3200" dirty="0" smtClean="0"/>
            </a:br>
            <a:r>
              <a:rPr lang="en-IN" sz="3200" dirty="0" smtClean="0"/>
              <a:t>(CNN)</a:t>
            </a:r>
            <a:br>
              <a:rPr lang="en-IN" sz="3200" dirty="0" smtClean="0"/>
            </a:br>
            <a:r>
              <a:rPr lang="en-IN" sz="3200" dirty="0" smtClean="0"/>
              <a:t>II</a:t>
            </a:r>
            <a:br>
              <a:rPr lang="en-IN" sz="3200" dirty="0" smtClean="0"/>
            </a:br>
            <a:endParaRPr lang="en-IN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 smtClean="0"/>
              <a:t>Bakul</a:t>
            </a:r>
            <a:r>
              <a:rPr lang="en-IN" dirty="0" smtClean="0"/>
              <a:t> </a:t>
            </a:r>
            <a:r>
              <a:rPr lang="en-IN" dirty="0" err="1" smtClean="0"/>
              <a:t>Gohel</a:t>
            </a:r>
            <a:r>
              <a:rPr lang="en-IN" dirty="0" smtClean="0"/>
              <a:t>, Ph.D.</a:t>
            </a:r>
          </a:p>
          <a:p>
            <a:r>
              <a:rPr lang="en-IN" dirty="0" smtClean="0"/>
              <a:t>DA-IICT, Gandhinagar</a:t>
            </a:r>
          </a:p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215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1X1 convolution operation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10</a:t>
            </a:fld>
            <a:endParaRPr lang="en-IN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514600"/>
            <a:ext cx="696595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55107" y="1524000"/>
            <a:ext cx="7794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1X1 CONVOLUTION ; to control the depth of the activation map/features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7603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 smtClean="0"/>
              <a:t>ResNet</a:t>
            </a:r>
            <a:r>
              <a:rPr lang="en-IN" dirty="0" smtClean="0"/>
              <a:t> </a:t>
            </a:r>
            <a:r>
              <a:rPr lang="en-GB" dirty="0"/>
              <a:t>(</a:t>
            </a:r>
            <a:r>
              <a:rPr lang="en-GB" dirty="0" smtClean="0"/>
              <a:t>2015)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5085917"/>
          </a:xfrm>
        </p:spPr>
        <p:txBody>
          <a:bodyPr>
            <a:normAutofit/>
          </a:bodyPr>
          <a:lstStyle/>
          <a:p>
            <a:r>
              <a:rPr lang="en-GB" dirty="0" smtClean="0"/>
              <a:t>Deeper is the Network better is the performance, But…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r>
              <a:rPr lang="en-GB" i="1" dirty="0" smtClean="0"/>
              <a:t>too deeper, there is network degradation and vanishing gradient issue…</a:t>
            </a:r>
          </a:p>
          <a:p>
            <a:endParaRPr lang="en-GB" dirty="0" smtClean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11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646" y="2294793"/>
            <a:ext cx="7763439" cy="257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44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5957" y="1355456"/>
            <a:ext cx="4918043" cy="26651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 smtClean="0"/>
              <a:t>ResNet</a:t>
            </a:r>
            <a:r>
              <a:rPr lang="en-IN" dirty="0" smtClean="0"/>
              <a:t> </a:t>
            </a:r>
            <a:r>
              <a:rPr lang="en-GB" dirty="0"/>
              <a:t>(</a:t>
            </a:r>
            <a:r>
              <a:rPr lang="en-GB" dirty="0" smtClean="0"/>
              <a:t>2015)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618849"/>
          </a:xfrm>
        </p:spPr>
        <p:txBody>
          <a:bodyPr>
            <a:normAutofit/>
          </a:bodyPr>
          <a:lstStyle/>
          <a:p>
            <a:r>
              <a:rPr lang="en-GB" dirty="0" smtClean="0"/>
              <a:t>Solution…</a:t>
            </a:r>
            <a:r>
              <a:rPr lang="en-GB" b="1" dirty="0" smtClean="0"/>
              <a:t>Skip connection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12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3036171" y="3288236"/>
            <a:ext cx="2883876" cy="518747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161" y="3369973"/>
            <a:ext cx="811956" cy="39923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2359" y="3970459"/>
            <a:ext cx="2371500" cy="365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30721" t="22143" r="51483" b="-6437"/>
          <a:stretch/>
        </p:blipFill>
        <p:spPr>
          <a:xfrm>
            <a:off x="4012117" y="3475482"/>
            <a:ext cx="422031" cy="3077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/>
          <a:srcRect r="67986" b="14319"/>
          <a:stretch/>
        </p:blipFill>
        <p:spPr>
          <a:xfrm>
            <a:off x="4831489" y="4650845"/>
            <a:ext cx="759203" cy="31279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/>
          <a:srcRect l="47255" t="-1" r="21231" b="-14582"/>
          <a:stretch/>
        </p:blipFill>
        <p:spPr>
          <a:xfrm>
            <a:off x="7228890" y="4660512"/>
            <a:ext cx="747346" cy="418301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524395" y="4639640"/>
            <a:ext cx="2954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is the residual of</a:t>
            </a:r>
            <a:endParaRPr lang="en-IN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65384" y="5380256"/>
            <a:ext cx="80473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Learning residual is easier…!!!  Learn depth as per requirement…!!!</a:t>
            </a:r>
          </a:p>
          <a:p>
            <a:r>
              <a:rPr lang="en-US" b="1" i="1" dirty="0" smtClean="0"/>
              <a:t>Skip connection reduces effective depth of the network so minimizes the vanishing gradient issue…</a:t>
            </a:r>
            <a:endParaRPr lang="en-IN" b="1" i="1" dirty="0"/>
          </a:p>
        </p:txBody>
      </p:sp>
    </p:spTree>
    <p:extLst>
      <p:ext uri="{BB962C8B-B14F-4D97-AF65-F5344CB8AC3E}">
        <p14:creationId xmlns:p14="http://schemas.microsoft.com/office/powerpoint/2010/main" val="416789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ResNet</a:t>
            </a:r>
            <a:r>
              <a:rPr lang="en-GB" dirty="0"/>
              <a:t> (2015)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13</a:t>
            </a:fld>
            <a:endParaRPr lang="en-IN"/>
          </a:p>
        </p:txBody>
      </p:sp>
      <p:pic>
        <p:nvPicPr>
          <p:cNvPr id="6" name="Picture 2" descr="Image result for Resne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101149" y="2645115"/>
            <a:ext cx="5218299" cy="227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42" y="4781205"/>
            <a:ext cx="2139872" cy="123480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583115" y="4996107"/>
            <a:ext cx="3019229" cy="101990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You need to take care of tensor size at addition point to implement skip connection</a:t>
            </a:r>
            <a:endParaRPr lang="en-IN" b="1" dirty="0"/>
          </a:p>
        </p:txBody>
      </p:sp>
      <p:pic>
        <p:nvPicPr>
          <p:cNvPr id="1026" name="Picture 2" descr="Torch | Training and investigating Residual Net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319" y="1610911"/>
            <a:ext cx="4720189" cy="276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3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 smtClean="0"/>
              <a:t>ResNet</a:t>
            </a:r>
            <a:r>
              <a:rPr lang="en-IN" dirty="0" smtClean="0"/>
              <a:t> </a:t>
            </a:r>
            <a:r>
              <a:rPr lang="en-GB" dirty="0"/>
              <a:t>(</a:t>
            </a:r>
            <a:r>
              <a:rPr lang="en-GB" dirty="0" smtClean="0"/>
              <a:t>2015)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618849"/>
          </a:xfrm>
        </p:spPr>
        <p:txBody>
          <a:bodyPr>
            <a:normAutofit/>
          </a:bodyPr>
          <a:lstStyle/>
          <a:p>
            <a:r>
              <a:rPr lang="en-GB" dirty="0" smtClean="0"/>
              <a:t>Results  on CIFAR-10 dataset</a:t>
            </a:r>
            <a:endParaRPr lang="en-GB" b="1" dirty="0" smtClean="0"/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14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35240"/>
            <a:ext cx="9013291" cy="224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4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Dense Net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5085917"/>
          </a:xfrm>
        </p:spPr>
        <p:txBody>
          <a:bodyPr>
            <a:normAutofit/>
          </a:bodyPr>
          <a:lstStyle/>
          <a:p>
            <a:r>
              <a:rPr lang="en-GB" dirty="0" smtClean="0"/>
              <a:t>Maintenance of low complexity features along with higher order features in the hierarchy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15</a:t>
            </a:fld>
            <a:endParaRPr lang="en-IN"/>
          </a:p>
        </p:txBody>
      </p:sp>
      <p:sp>
        <p:nvSpPr>
          <p:cNvPr id="23" name="Oval 22"/>
          <p:cNvSpPr/>
          <p:nvPr/>
        </p:nvSpPr>
        <p:spPr>
          <a:xfrm>
            <a:off x="223027" y="2340037"/>
            <a:ext cx="2635969" cy="106179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Low complexity Features</a:t>
            </a:r>
            <a:endParaRPr lang="en-IN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969" y="3413793"/>
            <a:ext cx="7200000" cy="3006667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1413112" y="3474244"/>
            <a:ext cx="1602650" cy="10977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475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Dense Net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5085917"/>
          </a:xfrm>
        </p:spPr>
        <p:txBody>
          <a:bodyPr>
            <a:normAutofit/>
          </a:bodyPr>
          <a:lstStyle/>
          <a:p>
            <a:r>
              <a:rPr lang="en-GB" dirty="0" smtClean="0"/>
              <a:t>Maintenance of low complexity features along with higher order features in the hierarchy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16</a:t>
            </a:fld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93" y="2868245"/>
            <a:ext cx="8711453" cy="2258504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 flipV="1">
            <a:off x="1529862" y="4299439"/>
            <a:ext cx="1257300" cy="10638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938355" y="4492871"/>
            <a:ext cx="138953" cy="8704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3073343" y="4886011"/>
            <a:ext cx="1832765" cy="5078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077308" y="5006380"/>
            <a:ext cx="3894992" cy="5135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1529862" y="5181792"/>
            <a:ext cx="2635969" cy="106179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Low complexity Features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4440115" y="5712688"/>
            <a:ext cx="4703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skip connections…addition in </a:t>
            </a:r>
            <a:r>
              <a:rPr lang="en-US" i="1" dirty="0" err="1" smtClean="0"/>
              <a:t>ResNet</a:t>
            </a:r>
            <a:r>
              <a:rPr lang="en-US" i="1" dirty="0"/>
              <a:t> </a:t>
            </a:r>
            <a:r>
              <a:rPr lang="en-US" i="1" dirty="0" smtClean="0"/>
              <a:t>while  concatenation in Dense Net</a:t>
            </a:r>
            <a:endParaRPr lang="en-IN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946" y="1979303"/>
            <a:ext cx="4397911" cy="100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2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Dense Net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5085917"/>
          </a:xfrm>
        </p:spPr>
        <p:txBody>
          <a:bodyPr>
            <a:normAutofit/>
          </a:bodyPr>
          <a:lstStyle/>
          <a:p>
            <a:r>
              <a:rPr lang="en-GB" dirty="0" smtClean="0"/>
              <a:t>Maintenance of low complexity features along with higher order features in the hierarchy</a:t>
            </a:r>
          </a:p>
          <a:p>
            <a:r>
              <a:rPr lang="en-GB" dirty="0" smtClean="0"/>
              <a:t>Effective against vanishing gradient issue as gradient flow through skip connections…</a:t>
            </a:r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17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27" y="3272150"/>
            <a:ext cx="8016973" cy="13614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227" y="4826822"/>
            <a:ext cx="5440655" cy="120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2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Dense Net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5085917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18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806" y="1852857"/>
            <a:ext cx="6856541" cy="355895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86049" y="5577856"/>
            <a:ext cx="3771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CIFAR-100 dataset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57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Take away messages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30"/>
            <a:ext cx="9144000" cy="5130044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Deeper </a:t>
            </a:r>
            <a:r>
              <a:rPr lang="en-GB" dirty="0"/>
              <a:t>is the Network better is the performance</a:t>
            </a:r>
          </a:p>
          <a:p>
            <a:pPr lvl="1"/>
            <a:r>
              <a:rPr lang="en-GB" dirty="0" smtClean="0"/>
              <a:t>Higher level features improve the performance, but…</a:t>
            </a:r>
          </a:p>
          <a:p>
            <a:pPr lvl="1"/>
            <a:r>
              <a:rPr lang="en-GB" dirty="0" smtClean="0"/>
              <a:t>Need to tackle vanishing gradient problem</a:t>
            </a:r>
          </a:p>
          <a:p>
            <a:pPr lvl="1"/>
            <a:r>
              <a:rPr lang="en-GB" dirty="0" smtClean="0"/>
              <a:t>Overfitting</a:t>
            </a:r>
            <a:endParaRPr lang="en-GB" dirty="0"/>
          </a:p>
          <a:p>
            <a:r>
              <a:rPr lang="en-GB" dirty="0" smtClean="0"/>
              <a:t>Auxiliary Output (</a:t>
            </a:r>
            <a:r>
              <a:rPr lang="en-GB" dirty="0" err="1" smtClean="0"/>
              <a:t>googleNet</a:t>
            </a:r>
            <a:r>
              <a:rPr lang="en-GB" dirty="0" smtClean="0"/>
              <a:t>)</a:t>
            </a:r>
            <a:endParaRPr lang="en-GB" dirty="0"/>
          </a:p>
          <a:p>
            <a:pPr lvl="1"/>
            <a:r>
              <a:rPr lang="en-GB" dirty="0" smtClean="0"/>
              <a:t>Minimizes the vanishing </a:t>
            </a:r>
            <a:r>
              <a:rPr lang="en-GB" dirty="0"/>
              <a:t>gradient </a:t>
            </a:r>
            <a:r>
              <a:rPr lang="en-GB" dirty="0" smtClean="0"/>
              <a:t>issue</a:t>
            </a:r>
          </a:p>
          <a:p>
            <a:r>
              <a:rPr lang="en-GB" dirty="0" smtClean="0"/>
              <a:t>Skip Connections (</a:t>
            </a:r>
            <a:r>
              <a:rPr lang="en-GB" dirty="0" err="1" smtClean="0"/>
              <a:t>ResNert</a:t>
            </a:r>
            <a:r>
              <a:rPr lang="en-GB" dirty="0" smtClean="0"/>
              <a:t>)</a:t>
            </a:r>
          </a:p>
          <a:p>
            <a:pPr lvl="1"/>
            <a:r>
              <a:rPr lang="en-GB" dirty="0"/>
              <a:t>Network to decide depth of useful features</a:t>
            </a:r>
          </a:p>
          <a:p>
            <a:pPr lvl="1"/>
            <a:r>
              <a:rPr lang="en-GB" dirty="0" smtClean="0"/>
              <a:t>Minimizes the vanishing </a:t>
            </a:r>
            <a:r>
              <a:rPr lang="en-GB" dirty="0"/>
              <a:t>gradient issue</a:t>
            </a:r>
          </a:p>
          <a:p>
            <a:r>
              <a:rPr lang="en-GB" dirty="0" smtClean="0"/>
              <a:t>Maintaining low complexity features in the deeper layer (</a:t>
            </a:r>
            <a:r>
              <a:rPr lang="en-GB" dirty="0" err="1" smtClean="0"/>
              <a:t>DenseNet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Network to decide depth of useful features</a:t>
            </a:r>
          </a:p>
          <a:p>
            <a:pPr lvl="1"/>
            <a:r>
              <a:rPr lang="en-GB" dirty="0" smtClean="0"/>
              <a:t>Minimizes the vanishing gradient issue</a:t>
            </a:r>
          </a:p>
          <a:p>
            <a:pPr lvl="1"/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623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ImageNet Challenge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419081"/>
            <a:ext cx="5943600" cy="496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014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Take away messages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30"/>
            <a:ext cx="9144000" cy="513004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1" dirty="0" smtClean="0"/>
              <a:t>Designing or modifying CNN architecture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Pay attention to input/output tensor size to implement concepts from above mentioned architectures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Convolution same vs valid</a:t>
            </a:r>
          </a:p>
          <a:p>
            <a:pPr marL="0" indent="0">
              <a:buNone/>
            </a:pPr>
            <a:r>
              <a:rPr lang="en-GB" dirty="0" smtClean="0"/>
              <a:t>Pay attention while </a:t>
            </a:r>
            <a:r>
              <a:rPr lang="en-GB" dirty="0"/>
              <a:t> </a:t>
            </a:r>
            <a:r>
              <a:rPr lang="en-GB" dirty="0" smtClean="0"/>
              <a:t>using pooling layers</a:t>
            </a:r>
          </a:p>
          <a:p>
            <a:pPr marL="0" indent="0">
              <a:buNone/>
            </a:pPr>
            <a:r>
              <a:rPr lang="en-GB" dirty="0" smtClean="0"/>
              <a:t>1X1 convolution kernel to control the depth of feature map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Pay attention to number of parameter between layers ; should not too much shrinkage and expansion of the information flow </a:t>
            </a:r>
          </a:p>
          <a:p>
            <a:pPr lvl="1"/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926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Transfer Learning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21</a:t>
            </a:fld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89" y="1619609"/>
            <a:ext cx="8630906" cy="4142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05640" y="494640"/>
              <a:ext cx="8426520" cy="6178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6640" y="485640"/>
                <a:ext cx="8448480" cy="619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782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 Learning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22</a:t>
            </a:fld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3588" y="1199072"/>
            <a:ext cx="5750405" cy="5280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1200" y="1427760"/>
              <a:ext cx="2653920" cy="4941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160" y="1415520"/>
                <a:ext cx="2669400" cy="495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105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Auto-encoder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23</a:t>
            </a:fld>
            <a:endParaRPr lang="en-IN"/>
          </a:p>
        </p:txBody>
      </p:sp>
      <p:sp>
        <p:nvSpPr>
          <p:cNvPr id="77" name="Content Placeholder 3"/>
          <p:cNvSpPr>
            <a:spLocks noGrp="1"/>
          </p:cNvSpPr>
          <p:nvPr>
            <p:ph idx="1"/>
          </p:nvPr>
        </p:nvSpPr>
        <p:spPr>
          <a:xfrm>
            <a:off x="0" y="1262130"/>
            <a:ext cx="9144000" cy="4893970"/>
          </a:xfrm>
        </p:spPr>
        <p:txBody>
          <a:bodyPr>
            <a:normAutofit/>
          </a:bodyPr>
          <a:lstStyle/>
          <a:p>
            <a:r>
              <a:rPr lang="en-IN" dirty="0" smtClean="0"/>
              <a:t>X</a:t>
            </a:r>
            <a:r>
              <a:rPr lang="en-IN" dirty="0"/>
              <a:t>’= g(f(X)), X=X</a:t>
            </a:r>
            <a:r>
              <a:rPr lang="en-IN" dirty="0" smtClean="0"/>
              <a:t>’</a:t>
            </a:r>
          </a:p>
          <a:p>
            <a:r>
              <a:rPr lang="en-IN" dirty="0" smtClean="0"/>
              <a:t>Z </a:t>
            </a:r>
            <a:r>
              <a:rPr lang="en-IN" dirty="0"/>
              <a:t>= encoder(X), X’=decoder(Z). X=X</a:t>
            </a:r>
            <a:r>
              <a:rPr lang="en-IN" dirty="0" smtClean="0"/>
              <a:t>’</a:t>
            </a:r>
          </a:p>
          <a:p>
            <a:r>
              <a:rPr lang="en-IN" dirty="0" smtClean="0"/>
              <a:t>Minimize </a:t>
            </a:r>
            <a:r>
              <a:rPr lang="en-IN" dirty="0"/>
              <a:t>L(X,X</a:t>
            </a:r>
            <a:r>
              <a:rPr lang="en-IN" dirty="0" smtClean="0"/>
              <a:t>’)</a:t>
            </a:r>
            <a:endParaRPr lang="en-IN" dirty="0"/>
          </a:p>
        </p:txBody>
      </p:sp>
      <p:pic>
        <p:nvPicPr>
          <p:cNvPr id="78" name="Picture 4" descr="https://upload.wikimedia.org/wikipedia/commons/2/28/Autoencoder_structur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6" b="6719"/>
          <a:stretch/>
        </p:blipFill>
        <p:spPr bwMode="auto">
          <a:xfrm>
            <a:off x="3810000" y="3291567"/>
            <a:ext cx="5334000" cy="27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78"/>
          <p:cNvPicPr>
            <a:picLocks noChangeAspect="1"/>
          </p:cNvPicPr>
          <p:nvPr/>
        </p:nvPicPr>
        <p:blipFill rotWithShape="1">
          <a:blip r:embed="rId3"/>
          <a:srcRect l="14744" r="11979"/>
          <a:stretch/>
        </p:blipFill>
        <p:spPr>
          <a:xfrm>
            <a:off x="588145" y="3044833"/>
            <a:ext cx="3124200" cy="295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845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Auto-encoder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24</a:t>
            </a:fld>
            <a:endParaRPr lang="en-IN"/>
          </a:p>
        </p:txBody>
      </p:sp>
      <p:sp>
        <p:nvSpPr>
          <p:cNvPr id="77" name="Content Placeholder 3"/>
          <p:cNvSpPr>
            <a:spLocks noGrp="1"/>
          </p:cNvSpPr>
          <p:nvPr>
            <p:ph idx="1"/>
          </p:nvPr>
        </p:nvSpPr>
        <p:spPr>
          <a:xfrm>
            <a:off x="0" y="1262130"/>
            <a:ext cx="9144000" cy="4893970"/>
          </a:xfrm>
        </p:spPr>
        <p:txBody>
          <a:bodyPr>
            <a:normAutofit/>
          </a:bodyPr>
          <a:lstStyle/>
          <a:p>
            <a:pPr marL="342900" lvl="1" indent="-342900"/>
            <a:r>
              <a:rPr lang="en-IN" sz="3200" dirty="0"/>
              <a:t>Bottleneck forcing learn to compressed code of input data; </a:t>
            </a:r>
            <a:endParaRPr lang="en-IN" sz="3200" dirty="0" smtClean="0"/>
          </a:p>
          <a:p>
            <a:pPr marL="342900" lvl="1" indent="-342900"/>
            <a:endParaRPr lang="en-IN" sz="3200" dirty="0" smtClean="0"/>
          </a:p>
        </p:txBody>
      </p:sp>
      <p:pic>
        <p:nvPicPr>
          <p:cNvPr id="8" name="Picture 2" descr="Screen-Shot-2018-03-07-at-8.24.37-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98" y="3310404"/>
            <a:ext cx="3639845" cy="2219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319" y="3239639"/>
            <a:ext cx="5067300" cy="2360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0779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Encoder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25</a:t>
            </a:fld>
            <a:endParaRPr lang="en-IN"/>
          </a:p>
        </p:txBody>
      </p:sp>
      <p:sp>
        <p:nvSpPr>
          <p:cNvPr id="6" name="AutoShape 2" descr="How to Implement Convolutional Autoencoder in PyTorch with CUD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288" y="4324350"/>
            <a:ext cx="6667500" cy="2095500"/>
          </a:xfrm>
          <a:prstGeom prst="rect">
            <a:avLst/>
          </a:prstGeom>
        </p:spPr>
      </p:pic>
      <p:pic>
        <p:nvPicPr>
          <p:cNvPr id="1028" name="Picture 4" descr="Explain about Auto Encoder? Details about Encoder, Decoder and Bottleneck?  | i2tutorial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195" y="1604258"/>
            <a:ext cx="6532776" cy="2184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40191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Segmentation + CNN 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26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009" y="2604125"/>
            <a:ext cx="8297583" cy="274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6573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U-Net architecture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27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724" y="1820258"/>
            <a:ext cx="6946180" cy="44046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43300" y="2523392"/>
            <a:ext cx="182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Skip connections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543300" y="4004841"/>
            <a:ext cx="182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Skip connections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874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DICE Coefficient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28</a:t>
            </a:fld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1" t="9708" r="9258" b="2161"/>
          <a:stretch/>
        </p:blipFill>
        <p:spPr bwMode="auto">
          <a:xfrm>
            <a:off x="189781" y="1406105"/>
            <a:ext cx="4592207" cy="2613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69" t="6857" r="4716" b="13433"/>
          <a:stretch/>
        </p:blipFill>
        <p:spPr bwMode="auto">
          <a:xfrm>
            <a:off x="5348376" y="1613140"/>
            <a:ext cx="3502325" cy="2406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441996" y="5935776"/>
            <a:ext cx="41762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i="1" dirty="0">
                <a:solidFill>
                  <a:srgbClr val="FF0000"/>
                </a:solidFill>
              </a:rPr>
              <a:t>DICE </a:t>
            </a:r>
            <a:r>
              <a:rPr lang="en-GB" b="1" i="1" dirty="0" smtClean="0">
                <a:solidFill>
                  <a:srgbClr val="FF0000"/>
                </a:solidFill>
              </a:rPr>
              <a:t>Loss = </a:t>
            </a:r>
            <a:r>
              <a:rPr lang="en-GB" b="1" i="1" dirty="0" smtClean="0">
                <a:solidFill>
                  <a:srgbClr val="C00000"/>
                </a:solidFill>
              </a:rPr>
              <a:t>1 - DICE Coefficient   </a:t>
            </a:r>
            <a:r>
              <a:rPr lang="en-GB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(f1-score)</a:t>
            </a:r>
            <a:endParaRPr lang="en-GB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03" t="31258" r="29311" b="45951"/>
          <a:stretch/>
        </p:blipFill>
        <p:spPr bwMode="auto">
          <a:xfrm>
            <a:off x="189781" y="4347713"/>
            <a:ext cx="7120663" cy="152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61130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Intersection over Union (</a:t>
            </a:r>
            <a:r>
              <a:rPr lang="en-GB" dirty="0" err="1" smtClean="0"/>
              <a:t>IoU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30"/>
            <a:ext cx="9144000" cy="4545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 err="1" smtClean="0"/>
              <a:t>Jaccard</a:t>
            </a:r>
            <a:r>
              <a:rPr lang="en-GB" b="1" dirty="0" smtClean="0"/>
              <a:t> </a:t>
            </a:r>
            <a:r>
              <a:rPr lang="en-GB" b="1" dirty="0"/>
              <a:t>Index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29</a:t>
            </a:fld>
            <a:endParaRPr lang="en-IN"/>
          </a:p>
        </p:txBody>
      </p:sp>
      <p:pic>
        <p:nvPicPr>
          <p:cNvPr id="2050" name="Picture 2" descr="https://miro.medium.com/max/375/0*kraYHnYpoJOhaMz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427" y="1400354"/>
            <a:ext cx="3070856" cy="239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3" t="52397" r="30988" b="20978"/>
          <a:stretch/>
        </p:blipFill>
        <p:spPr bwMode="auto">
          <a:xfrm>
            <a:off x="802256" y="4140679"/>
            <a:ext cx="7427479" cy="1906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5004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Convolution Neural </a:t>
            </a:r>
            <a:r>
              <a:rPr lang="en-IN" dirty="0" smtClean="0"/>
              <a:t>Network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30"/>
            <a:ext cx="9144000" cy="51300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Different popular architectures of CNN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VGG</a:t>
            </a:r>
          </a:p>
          <a:p>
            <a:r>
              <a:rPr lang="en-GB" dirty="0" err="1" smtClean="0"/>
              <a:t>GoogleNet</a:t>
            </a:r>
            <a:endParaRPr lang="en-GB" dirty="0" smtClean="0"/>
          </a:p>
          <a:p>
            <a:r>
              <a:rPr lang="en-GB" dirty="0" err="1" smtClean="0"/>
              <a:t>RestNet</a:t>
            </a:r>
            <a:endParaRPr lang="en-GB" dirty="0" smtClean="0"/>
          </a:p>
          <a:p>
            <a:r>
              <a:rPr lang="en-GB" dirty="0" err="1" smtClean="0"/>
              <a:t>DenseNet</a:t>
            </a: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892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639" y="3036497"/>
            <a:ext cx="8680361" cy="1068945"/>
          </a:xfrm>
        </p:spPr>
        <p:txBody>
          <a:bodyPr>
            <a:normAutofit/>
          </a:bodyPr>
          <a:lstStyle/>
          <a:p>
            <a:pPr algn="r"/>
            <a:r>
              <a:rPr lang="en-GB" dirty="0" smtClean="0"/>
              <a:t>Different Architectures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903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5</a:t>
            </a:fld>
            <a:endParaRPr lang="en-IN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" y="1828800"/>
            <a:ext cx="870585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134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VGG Group at Oxford (2013)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6</a:t>
            </a:fld>
            <a:endParaRPr lang="en-IN"/>
          </a:p>
        </p:txBody>
      </p:sp>
      <p:pic>
        <p:nvPicPr>
          <p:cNvPr id="7" name="Picture 2" descr="https://d2mxuefqeaa7sj.cloudfront.net/s_8C760A111A4204FB24FFC30E04E069BD755C4EEFD62ACBA4B54BBA2A78E13E8C_1491022251600_VGGNe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63" y="2270807"/>
            <a:ext cx="3719744" cy="3755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5085917"/>
          </a:xfrm>
        </p:spPr>
        <p:txBody>
          <a:bodyPr>
            <a:normAutofit/>
          </a:bodyPr>
          <a:lstStyle/>
          <a:p>
            <a:r>
              <a:rPr lang="en-GB" dirty="0" smtClean="0"/>
              <a:t>Standard CNN with more Convolutional Layers…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660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 smtClean="0"/>
              <a:t>GoogleNet</a:t>
            </a:r>
            <a:r>
              <a:rPr lang="en-IN" dirty="0" smtClean="0"/>
              <a:t> </a:t>
            </a:r>
            <a:r>
              <a:rPr lang="en-GB" dirty="0"/>
              <a:t>(2014)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30"/>
            <a:ext cx="9144000" cy="5130044"/>
          </a:xfrm>
        </p:spPr>
        <p:txBody>
          <a:bodyPr>
            <a:normAutofit/>
          </a:bodyPr>
          <a:lstStyle/>
          <a:p>
            <a:r>
              <a:rPr lang="en-GB" dirty="0" smtClean="0"/>
              <a:t>Deeper is the Network better is the performance</a:t>
            </a:r>
          </a:p>
          <a:p>
            <a:endParaRPr lang="en-GB" dirty="0" smtClean="0"/>
          </a:p>
          <a:p>
            <a:r>
              <a:rPr lang="en-GB" dirty="0" smtClean="0"/>
              <a:t>Auxiliary Output</a:t>
            </a:r>
          </a:p>
          <a:p>
            <a:pPr lvl="1"/>
            <a:r>
              <a:rPr lang="en-GB" dirty="0" smtClean="0"/>
              <a:t>To minimize vanishing gradient issue</a:t>
            </a:r>
          </a:p>
          <a:p>
            <a:endParaRPr lang="en-GB" dirty="0" smtClean="0"/>
          </a:p>
          <a:p>
            <a:r>
              <a:rPr lang="en-GB" dirty="0" smtClean="0"/>
              <a:t>Different filter/kernel size</a:t>
            </a:r>
          </a:p>
          <a:p>
            <a:pPr lvl="1"/>
            <a:r>
              <a:rPr lang="en-GB" dirty="0" smtClean="0"/>
              <a:t>Considering the feature at different scale simultaneously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1X1 convolution to control depth of the tensor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26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GoogLeNet</a:t>
            </a:r>
            <a:r>
              <a:rPr lang="en-GB" dirty="0"/>
              <a:t> (2014)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8</a:t>
            </a:fld>
            <a:endParaRPr lang="en-IN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86000"/>
            <a:ext cx="8409938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4976446" y="4730262"/>
            <a:ext cx="123092" cy="756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5099538" y="4325815"/>
            <a:ext cx="1608993" cy="11605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000499" y="5503985"/>
            <a:ext cx="2198077" cy="773723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Auxiliary Output/loss</a:t>
            </a:r>
          </a:p>
          <a:p>
            <a:pPr algn="ctr"/>
            <a:r>
              <a:rPr lang="en-US" dirty="0" smtClean="0"/>
              <a:t>(weight it lower than main output)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223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GoogLeNet</a:t>
            </a:r>
            <a:r>
              <a:rPr lang="en-GB" dirty="0"/>
              <a:t> (2014)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9</a:t>
            </a:fld>
            <a:endParaRPr lang="en-IN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2" y="1683943"/>
            <a:ext cx="5438775" cy="4318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7"/>
          <a:stretch/>
        </p:blipFill>
        <p:spPr bwMode="auto">
          <a:xfrm>
            <a:off x="5092795" y="2867488"/>
            <a:ext cx="4051205" cy="2437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021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3869</TotalTime>
  <Words>510</Words>
  <Application>Microsoft Office PowerPoint</Application>
  <PresentationFormat>On-screen Show (4:3)</PresentationFormat>
  <Paragraphs>172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Bookman Old Style</vt:lpstr>
      <vt:lpstr>Calibri</vt:lpstr>
      <vt:lpstr>Calibri Light</vt:lpstr>
      <vt:lpstr>Cambria Math</vt:lpstr>
      <vt:lpstr>Office Theme</vt:lpstr>
      <vt:lpstr>Convolution Neural Network (CNN) II </vt:lpstr>
      <vt:lpstr>ImageNet Challenge</vt:lpstr>
      <vt:lpstr>Convolution Neural Network</vt:lpstr>
      <vt:lpstr>Different Architectures</vt:lpstr>
      <vt:lpstr>PowerPoint Presentation</vt:lpstr>
      <vt:lpstr>VGG Group at Oxford (2013)</vt:lpstr>
      <vt:lpstr>GoogleNet (2014)</vt:lpstr>
      <vt:lpstr>GoogLeNet (2014)</vt:lpstr>
      <vt:lpstr>GoogLeNet (2014)</vt:lpstr>
      <vt:lpstr>1X1 convolution operation</vt:lpstr>
      <vt:lpstr>ResNet (2015)</vt:lpstr>
      <vt:lpstr>ResNet (2015)</vt:lpstr>
      <vt:lpstr>ResNet (2015)</vt:lpstr>
      <vt:lpstr>ResNet (2015)</vt:lpstr>
      <vt:lpstr>Dense Net</vt:lpstr>
      <vt:lpstr>Dense Net</vt:lpstr>
      <vt:lpstr>Dense Net</vt:lpstr>
      <vt:lpstr>Dense Net</vt:lpstr>
      <vt:lpstr>Take away messages</vt:lpstr>
      <vt:lpstr>Take away messages</vt:lpstr>
      <vt:lpstr>Transfer Learning</vt:lpstr>
      <vt:lpstr>Transfer Learning</vt:lpstr>
      <vt:lpstr>Auto-encoder</vt:lpstr>
      <vt:lpstr>Auto-encoder</vt:lpstr>
      <vt:lpstr>Auto Encoder</vt:lpstr>
      <vt:lpstr>Image Segmentation + CNN </vt:lpstr>
      <vt:lpstr>U-Net architecture</vt:lpstr>
      <vt:lpstr>DICE Coefficient</vt:lpstr>
      <vt:lpstr>Intersection over Union (IoU)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admin</cp:lastModifiedBy>
  <cp:revision>260</cp:revision>
  <dcterms:created xsi:type="dcterms:W3CDTF">2019-07-24T10:14:56Z</dcterms:created>
  <dcterms:modified xsi:type="dcterms:W3CDTF">2022-04-29T01:54:59Z</dcterms:modified>
</cp:coreProperties>
</file>

<file path=docProps/thumbnail.jpeg>
</file>